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</p:sldIdLst>
  <p:sldSz cy="6858000" cx="12192000"/>
  <p:notesSz cx="6858000" cy="9144000"/>
  <p:embeddedFontLst>
    <p:embeddedFont>
      <p:font typeface="Roboto Thin"/>
      <p:regular r:id="rId51"/>
      <p:bold r:id="rId52"/>
      <p:italic r:id="rId53"/>
      <p:boldItalic r:id="rId54"/>
    </p:embeddedFont>
    <p:embeddedFont>
      <p:font typeface="Roboto Black"/>
      <p:bold r:id="rId55"/>
      <p:boldItalic r:id="rId56"/>
    </p:embeddedFont>
    <p:embeddedFont>
      <p:font typeface="Roboto"/>
      <p:regular r:id="rId57"/>
      <p:bold r:id="rId58"/>
      <p:italic r:id="rId59"/>
      <p:boldItalic r:id="rId60"/>
    </p:embeddedFont>
    <p:embeddedFont>
      <p:font typeface="Roboto Medium"/>
      <p:regular r:id="rId61"/>
      <p:bold r:id="rId62"/>
      <p:italic r:id="rId63"/>
      <p:boldItalic r:id="rId64"/>
    </p:embeddedFont>
    <p:embeddedFont>
      <p:font typeface="Cambria Math"/>
      <p:regular r:id="rId65"/>
    </p:embeddedFont>
    <p:embeddedFont>
      <p:font typeface="Century Gothic"/>
      <p:regular r:id="rId66"/>
      <p:bold r:id="rId67"/>
      <p:italic r:id="rId68"/>
      <p:boldItalic r:id="rId6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70" roundtripDataSignature="AMtx7mgUN1A+E0gfH/t8ZYoyvhONmMM/z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BF72AF6F-1645-4B4E-9FC3-5F1714D43BA0}">
  <a:tblStyle styleId="{BF72AF6F-1645-4B4E-9FC3-5F1714D43BA0}" styleName="Table_0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4F81C28B-C14A-435D-B532-9D9B76F5CA08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BF4E7"/>
          </a:solidFill>
        </a:fill>
      </a:tcStyle>
    </a:wholeTbl>
    <a:band1H>
      <a:tcTxStyle b="off" i="off"/>
      <a:tcStyle>
        <a:fill>
          <a:solidFill>
            <a:srgbClr val="F7E7CB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F7E7CB"/>
          </a:solidFill>
        </a:fill>
      </a:tcStyle>
    </a:band1V>
    <a:band2V>
      <a:tcTxStyle b="off" i="off"/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FCCBB709-A908-4B73-8E50-2298E55D788F}" styleName="Table_2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70" Type="http://customschemas.google.com/relationships/presentationmetadata" Target="metadata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RobotoMedium-bold.fntdata"/><Relationship Id="rId61" Type="http://schemas.openxmlformats.org/officeDocument/2006/relationships/font" Target="fonts/RobotoMedium-regular.fntdata"/><Relationship Id="rId20" Type="http://schemas.openxmlformats.org/officeDocument/2006/relationships/slide" Target="slides/slide15.xml"/><Relationship Id="rId64" Type="http://schemas.openxmlformats.org/officeDocument/2006/relationships/font" Target="fonts/RobotoMedium-boldItalic.fntdata"/><Relationship Id="rId63" Type="http://schemas.openxmlformats.org/officeDocument/2006/relationships/font" Target="fonts/RobotoMedium-italic.fntdata"/><Relationship Id="rId22" Type="http://schemas.openxmlformats.org/officeDocument/2006/relationships/slide" Target="slides/slide17.xml"/><Relationship Id="rId66" Type="http://schemas.openxmlformats.org/officeDocument/2006/relationships/font" Target="fonts/CenturyGothic-regular.fntdata"/><Relationship Id="rId21" Type="http://schemas.openxmlformats.org/officeDocument/2006/relationships/slide" Target="slides/slide16.xml"/><Relationship Id="rId65" Type="http://schemas.openxmlformats.org/officeDocument/2006/relationships/font" Target="fonts/CambriaMath-regular.fntdata"/><Relationship Id="rId24" Type="http://schemas.openxmlformats.org/officeDocument/2006/relationships/slide" Target="slides/slide19.xml"/><Relationship Id="rId68" Type="http://schemas.openxmlformats.org/officeDocument/2006/relationships/font" Target="fonts/CenturyGothic-italic.fntdata"/><Relationship Id="rId23" Type="http://schemas.openxmlformats.org/officeDocument/2006/relationships/slide" Target="slides/slide18.xml"/><Relationship Id="rId67" Type="http://schemas.openxmlformats.org/officeDocument/2006/relationships/font" Target="fonts/CenturyGothic-bold.fntdata"/><Relationship Id="rId60" Type="http://schemas.openxmlformats.org/officeDocument/2006/relationships/font" Target="fonts/Roboto-boldItalic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font" Target="fonts/CenturyGothic-boldItalic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RobotoThin-regular.fntdata"/><Relationship Id="rId50" Type="http://schemas.openxmlformats.org/officeDocument/2006/relationships/slide" Target="slides/slide45.xml"/><Relationship Id="rId53" Type="http://schemas.openxmlformats.org/officeDocument/2006/relationships/font" Target="fonts/RobotoThin-italic.fntdata"/><Relationship Id="rId52" Type="http://schemas.openxmlformats.org/officeDocument/2006/relationships/font" Target="fonts/RobotoThin-bold.fntdata"/><Relationship Id="rId11" Type="http://schemas.openxmlformats.org/officeDocument/2006/relationships/slide" Target="slides/slide6.xml"/><Relationship Id="rId55" Type="http://schemas.openxmlformats.org/officeDocument/2006/relationships/font" Target="fonts/RobotoBlack-bold.fntdata"/><Relationship Id="rId10" Type="http://schemas.openxmlformats.org/officeDocument/2006/relationships/slide" Target="slides/slide5.xml"/><Relationship Id="rId54" Type="http://schemas.openxmlformats.org/officeDocument/2006/relationships/font" Target="fonts/RobotoThin-boldItalic.fntdata"/><Relationship Id="rId13" Type="http://schemas.openxmlformats.org/officeDocument/2006/relationships/slide" Target="slides/slide8.xml"/><Relationship Id="rId57" Type="http://schemas.openxmlformats.org/officeDocument/2006/relationships/font" Target="fonts/Roboto-regular.fntdata"/><Relationship Id="rId12" Type="http://schemas.openxmlformats.org/officeDocument/2006/relationships/slide" Target="slides/slide7.xml"/><Relationship Id="rId56" Type="http://schemas.openxmlformats.org/officeDocument/2006/relationships/font" Target="fonts/RobotoBlack-boldItalic.fntdata"/><Relationship Id="rId15" Type="http://schemas.openxmlformats.org/officeDocument/2006/relationships/slide" Target="slides/slide10.xml"/><Relationship Id="rId59" Type="http://schemas.openxmlformats.org/officeDocument/2006/relationships/font" Target="fonts/Roboto-italic.fntdata"/><Relationship Id="rId14" Type="http://schemas.openxmlformats.org/officeDocument/2006/relationships/slide" Target="slides/slide9.xml"/><Relationship Id="rId58" Type="http://schemas.openxmlformats.org/officeDocument/2006/relationships/font" Target="fonts/Roboto-bold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process.st/tam-sam-som/#calculate" TargetMode="Externa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Logo description: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Khurshid</a:t>
            </a:r>
            <a:endParaRPr/>
          </a:p>
        </p:txBody>
      </p:sp>
      <p:sp>
        <p:nvSpPr>
          <p:cNvPr id="183" name="Google Shape;183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d44d370ee5_8_13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en-US"/>
              <a:t>Aju</a:t>
            </a:r>
            <a:endParaRPr/>
          </a:p>
        </p:txBody>
      </p:sp>
      <p:sp>
        <p:nvSpPr>
          <p:cNvPr id="471" name="Google Shape;471;gd44d370ee5_8_1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en-US"/>
              <a:t>Aju</a:t>
            </a:r>
            <a:endParaRPr/>
          </a:p>
        </p:txBody>
      </p:sp>
      <p:sp>
        <p:nvSpPr>
          <p:cNvPr id="483" name="Google Shape;483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d0397fcf43_0_2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en-US"/>
              <a:t>Aju</a:t>
            </a:r>
            <a:endParaRPr/>
          </a:p>
        </p:txBody>
      </p:sp>
      <p:sp>
        <p:nvSpPr>
          <p:cNvPr id="491" name="Google Shape;491;gd0397fcf43_0_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9" name="Google Shape;499;p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en-US"/>
              <a:t>Capabilities: No of feature is high...</a:t>
            </a:r>
            <a:endParaRPr/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en-US"/>
              <a:t>Engagement: Powerful interactive tools and easy to understand content which educates, entertains and engages the user from an emotional connection</a:t>
            </a:r>
            <a:endParaRPr/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/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en-US"/>
              <a:t>Aju</a:t>
            </a:r>
            <a:endParaRPr/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/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/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500" name="Google Shape;500;p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d0397fcf43_0_4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AjuAju/khurshid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37" name="Google Shape;537;gd0397fcf43_0_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d0397fcf43_0_9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Asit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/>
              <a:t>SOM is calculated based on our Revenue on Premium model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/>
              <a:t>SAM = 6.1* 6 major cities of India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/>
              <a:t>TAM = 8000000*260*12 =24,96,00,00,000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2"/>
              </a:rPr>
              <a:t>https://www.process.st/tam-sam-som/#calculate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7" name="Google Shape;597;gd0397fcf43_0_91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gd44d370ee5_8_8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Asit</a:t>
            </a:r>
            <a:endParaRPr/>
          </a:p>
        </p:txBody>
      </p:sp>
      <p:sp>
        <p:nvSpPr>
          <p:cNvPr id="611" name="Google Shape;611;gd44d370ee5_8_8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gd44d370ee5_3_19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2" name="Google Shape;642;gd44d370ee5_3_19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Aju/Khurshid</a:t>
            </a:r>
            <a:endParaRPr/>
          </a:p>
        </p:txBody>
      </p:sp>
      <p:sp>
        <p:nvSpPr>
          <p:cNvPr id="643" name="Google Shape;643;gd44d370ee5_3_19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d44d370ee5_1_8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Asit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Pricing my proposals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1. Free License for POC period - 90 Days ( Advanced) - All Values will be in Freemium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2. Pay As you Go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3. Fixed Runrate for 1 year, 2 Year &amp; 3 Year.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Clauses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1.Feature adoption roll out will be CI/CD mode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2. Fixed runrate can not be converted to pay as you go once they are in fixed run rate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en-US"/>
              <a:t>3. Pay As you go can be converted to fixed run rate any time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en-US"/>
              <a:t>Features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en-US"/>
              <a:t>Action Item Tracking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en-US"/>
              <a:t>Appointment Scheduling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en-US"/>
              <a:t>Curriculum Management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en-US"/>
              <a:t>Goal Management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en-US"/>
              <a:t>Mentor/Coach Matching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en-US"/>
              <a:t>Mentoring Program Management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en-US"/>
              <a:t>Progress Tracking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en-US"/>
              <a:t>24/7 Support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9-5PM Support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en-US"/>
              <a:t>API Support for integration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680" name="Google Shape;680;gd44d370ee5_1_8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1" name="Google Shape;721;p1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latin typeface="Roboto"/>
                <a:ea typeface="Roboto"/>
                <a:cs typeface="Roboto"/>
                <a:sym typeface="Roboto"/>
              </a:rPr>
              <a:t>Asit</a:t>
            </a:r>
            <a:endParaRPr sz="2100">
              <a:latin typeface="Roboto"/>
              <a:ea typeface="Roboto"/>
              <a:cs typeface="Roboto"/>
              <a:sym typeface="Roboto"/>
            </a:endParaRPr>
          </a:p>
          <a:p>
            <a:pPr indent="-3619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"/>
              <a:buAutoNum type="arabicPeriod"/>
            </a:pPr>
            <a:r>
              <a:t/>
            </a:r>
            <a:endParaRPr sz="2100">
              <a:latin typeface="Roboto"/>
              <a:ea typeface="Roboto"/>
              <a:cs typeface="Roboto"/>
              <a:sym typeface="Roboto"/>
            </a:endParaRPr>
          </a:p>
          <a:p>
            <a:pPr indent="-3619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"/>
              <a:buAutoNum type="arabicPeriod"/>
            </a:pPr>
            <a:r>
              <a:rPr lang="en-US" sz="2100">
                <a:latin typeface="Roboto"/>
                <a:ea typeface="Roboto"/>
                <a:cs typeface="Roboto"/>
                <a:sym typeface="Roboto"/>
              </a:rPr>
              <a:t>Improved Business performance as a result of establishing stronger internal mentoring platform using mentor engage  b2b</a:t>
            </a:r>
            <a:endParaRPr sz="2100">
              <a:latin typeface="Roboto"/>
              <a:ea typeface="Roboto"/>
              <a:cs typeface="Roboto"/>
              <a:sym typeface="Roboto"/>
            </a:endParaRPr>
          </a:p>
          <a:p>
            <a:pPr indent="-3619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"/>
              <a:buAutoNum type="arabicPeriod"/>
            </a:pPr>
            <a:r>
              <a:rPr lang="en-US" sz="2100">
                <a:latin typeface="Roboto"/>
                <a:ea typeface="Roboto"/>
                <a:cs typeface="Roboto"/>
                <a:sym typeface="Roboto"/>
              </a:rPr>
              <a:t>Improved teamwork</a:t>
            </a:r>
            <a:endParaRPr sz="2100">
              <a:latin typeface="Roboto"/>
              <a:ea typeface="Roboto"/>
              <a:cs typeface="Roboto"/>
              <a:sym typeface="Roboto"/>
            </a:endParaRPr>
          </a:p>
          <a:p>
            <a:pPr indent="-3619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"/>
              <a:buAutoNum type="arabicPeriod"/>
            </a:pPr>
            <a:r>
              <a:rPr lang="en-US" sz="2100">
                <a:latin typeface="Roboto"/>
                <a:ea typeface="Roboto"/>
                <a:cs typeface="Roboto"/>
                <a:sym typeface="Roboto"/>
              </a:rPr>
              <a:t>Improved relationship with peers</a:t>
            </a:r>
            <a:endParaRPr sz="2100">
              <a:latin typeface="Roboto"/>
              <a:ea typeface="Roboto"/>
              <a:cs typeface="Roboto"/>
              <a:sym typeface="Roboto"/>
            </a:endParaRPr>
          </a:p>
          <a:p>
            <a:pPr indent="-3619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"/>
              <a:buAutoNum type="arabicPeriod"/>
            </a:pPr>
            <a:r>
              <a:rPr lang="en-US" sz="2100">
                <a:latin typeface="Roboto"/>
                <a:ea typeface="Roboto"/>
                <a:cs typeface="Roboto"/>
                <a:sym typeface="Roboto"/>
              </a:rPr>
              <a:t>Improved job satisfaction</a:t>
            </a:r>
            <a:endParaRPr sz="2100">
              <a:latin typeface="Roboto"/>
              <a:ea typeface="Roboto"/>
              <a:cs typeface="Roboto"/>
              <a:sym typeface="Roboto"/>
            </a:endParaRPr>
          </a:p>
          <a:p>
            <a:pPr indent="-3619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"/>
              <a:buAutoNum type="arabicPeriod"/>
            </a:pPr>
            <a:r>
              <a:rPr lang="en-US" sz="2100">
                <a:latin typeface="Roboto"/>
                <a:ea typeface="Roboto"/>
                <a:cs typeface="Roboto"/>
                <a:sym typeface="Roboto"/>
              </a:rPr>
              <a:t>Reduced conflicts</a:t>
            </a:r>
            <a:endParaRPr sz="2100">
              <a:latin typeface="Roboto"/>
              <a:ea typeface="Roboto"/>
              <a:cs typeface="Roboto"/>
              <a:sym typeface="Roboto"/>
            </a:endParaRPr>
          </a:p>
          <a:p>
            <a:pPr indent="-3619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"/>
              <a:buAutoNum type="arabicPeriod"/>
            </a:pPr>
            <a:r>
              <a:rPr lang="en-US" sz="2100">
                <a:latin typeface="Roboto"/>
                <a:ea typeface="Roboto"/>
                <a:cs typeface="Roboto"/>
                <a:sym typeface="Roboto"/>
              </a:rPr>
              <a:t>Reduced attrition</a:t>
            </a:r>
            <a:endParaRPr sz="2100">
              <a:latin typeface="Roboto"/>
              <a:ea typeface="Roboto"/>
              <a:cs typeface="Roboto"/>
              <a:sym typeface="Roboto"/>
            </a:endParaRPr>
          </a:p>
          <a:p>
            <a:pPr indent="-3619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"/>
              <a:buAutoNum type="arabicPeriod"/>
            </a:pPr>
            <a:r>
              <a:rPr lang="en-US" sz="2100">
                <a:latin typeface="Roboto"/>
                <a:ea typeface="Roboto"/>
                <a:cs typeface="Roboto"/>
                <a:sym typeface="Roboto"/>
              </a:rPr>
              <a:t>No missed trainings</a:t>
            </a:r>
            <a:endParaRPr sz="2100">
              <a:latin typeface="Roboto"/>
              <a:ea typeface="Roboto"/>
              <a:cs typeface="Roboto"/>
              <a:sym typeface="Roboto"/>
            </a:endParaRPr>
          </a:p>
          <a:p>
            <a:pPr indent="-3619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"/>
              <a:buAutoNum type="arabicPeriod"/>
            </a:pPr>
            <a:r>
              <a:rPr lang="en-US" sz="2100">
                <a:latin typeface="Roboto"/>
                <a:ea typeface="Roboto"/>
                <a:cs typeface="Roboto"/>
                <a:sym typeface="Roboto"/>
              </a:rPr>
              <a:t>No repeated reminders</a:t>
            </a:r>
            <a:endParaRPr sz="21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722" name="Google Shape;722;p1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90" name="Google Shape;190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3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Khurshid</a:t>
            </a:r>
            <a:endParaRPr/>
          </a:p>
        </p:txBody>
      </p:sp>
      <p:sp>
        <p:nvSpPr>
          <p:cNvPr id="746" name="Google Shape;746;p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1" name="Google Shape;771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en-US"/>
              <a:t>Khurshid/Aju</a:t>
            </a:r>
            <a:endParaRPr/>
          </a:p>
        </p:txBody>
      </p:sp>
      <p:sp>
        <p:nvSpPr>
          <p:cNvPr id="772" name="Google Shape;772;p1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8" name="Google Shape;778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en-US"/>
              <a:t>Khurshid</a:t>
            </a:r>
            <a:endParaRPr/>
          </a:p>
        </p:txBody>
      </p:sp>
      <p:sp>
        <p:nvSpPr>
          <p:cNvPr id="779" name="Google Shape;779;p2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gd44d370ee5_6_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86" name="Google Shape;786;gd44d370ee5_6_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Khurshid</a:t>
            </a:r>
            <a:endParaRPr/>
          </a:p>
        </p:txBody>
      </p:sp>
      <p:sp>
        <p:nvSpPr>
          <p:cNvPr id="787" name="Google Shape;787;gd44d370ee5_6_2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gd44d370ee5_6_5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00" name="Google Shape;800;gd44d370ee5_6_5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Khusrshid/Asit</a:t>
            </a:r>
            <a:endParaRPr/>
          </a:p>
        </p:txBody>
      </p:sp>
      <p:sp>
        <p:nvSpPr>
          <p:cNvPr id="801" name="Google Shape;801;gd44d370ee5_6_51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14" name="Google Shape;814;p2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en-US"/>
              <a:t>Khurshid/Asit</a:t>
            </a:r>
            <a:endParaRPr/>
          </a:p>
        </p:txBody>
      </p:sp>
      <p:sp>
        <p:nvSpPr>
          <p:cNvPr id="815" name="Google Shape;815;p2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gd44d370ee5_1_1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23" name="Google Shape;823;gd44d370ee5_1_12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en-US"/>
              <a:t>Khurshid/Asit</a:t>
            </a:r>
            <a:endParaRPr/>
          </a:p>
        </p:txBody>
      </p:sp>
      <p:sp>
        <p:nvSpPr>
          <p:cNvPr id="824" name="Google Shape;824;gd44d370ee5_1_12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0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gd44d370ee5_8_7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Logo description: </a:t>
            </a:r>
            <a:endParaRPr/>
          </a:p>
        </p:txBody>
      </p:sp>
      <p:sp>
        <p:nvSpPr>
          <p:cNvPr id="832" name="Google Shape;832;gd44d370ee5_8_7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7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gd44d370ee5_8_14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Logo description: </a:t>
            </a:r>
            <a:endParaRPr/>
          </a:p>
        </p:txBody>
      </p:sp>
      <p:sp>
        <p:nvSpPr>
          <p:cNvPr id="839" name="Google Shape;839;gd44d370ee5_8_14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gd44d370ee5_8_15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Logo description: </a:t>
            </a:r>
            <a:endParaRPr/>
          </a:p>
        </p:txBody>
      </p:sp>
      <p:sp>
        <p:nvSpPr>
          <p:cNvPr id="845" name="Google Shape;845;gd44d370ee5_8_15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1" name="Google Shape;311;p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en-US"/>
              <a:t>Elevator Pitch – Story about Mentorengage B2B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en-US"/>
              <a:t>Transcript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en-US"/>
              <a:t>Good Morning everyone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/>
          </a:p>
          <a:p>
            <a:pPr indent="-22860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AutoNum type="arabicPeriod"/>
            </a:pPr>
            <a:r>
              <a:rPr lang="en-US"/>
              <a:t>Explain Mentor ENgeB2B</a:t>
            </a:r>
            <a:endParaRPr/>
          </a:p>
          <a:p>
            <a:pPr indent="-22860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AutoNum type="arabicPeriod"/>
            </a:pPr>
            <a:r>
              <a:rPr lang="en-US"/>
              <a:t>Tell A personal tor of not having a mentor when joined a company</a:t>
            </a:r>
            <a:endParaRPr/>
          </a:p>
          <a:p>
            <a:pPr indent="-22860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AutoNum type="arabicPeriod"/>
            </a:pPr>
            <a:r>
              <a:rPr lang="en-US"/>
              <a:t>What value add Mentoring software brings</a:t>
            </a:r>
            <a:endParaRPr/>
          </a:p>
          <a:p>
            <a:pPr indent="-22860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AutoNum type="arabicPeriod"/>
            </a:pPr>
            <a:r>
              <a:rPr lang="en-US"/>
              <a:t>What our product is solving- Elements of Vlaue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Khurshid</a:t>
            </a:r>
            <a:endParaRPr/>
          </a:p>
          <a:p>
            <a:pPr indent="-13970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312" name="Google Shape;312;p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50" name="Google Shape;850;p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851" name="Google Shape;851;p1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6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gd44d370ee5_7_29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58" name="Google Shape;858;gd44d370ee5_7_29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859" name="Google Shape;859;gd44d370ee5_7_29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5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gd44d370ee5_3_19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7" name="Google Shape;867;gd44d370ee5_3_19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8" name="Google Shape;868;gd44d370ee5_3_19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gd44d370ee5_3_47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4" name="Google Shape;874;gd44d370ee5_3_47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5" name="Google Shape;875;gd44d370ee5_3_47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9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gd44d370ee5_7_3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1" name="Google Shape;881;gd44d370ee5_7_3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2" name="Google Shape;882;gd44d370ee5_7_31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6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Pricing my proposals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1. Free License for POC period - 90 Days ( Advanced) - All Values will be in Freemium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2. Pay As you Go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3. Fixed Runrate for 1 year, 2 Year &amp; 3 Year.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Clauses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1.Feature adoption roll out will be CI/CD mode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2. Fixed runrate can not be converted to pay as you go once they are in fixed run rate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en-US"/>
              <a:t>3. Pay As you go can be converted to fixed run rate any time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en-US"/>
              <a:t>Features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en-US"/>
              <a:t>Action Item Tracking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en-US"/>
              <a:t>Appointment Scheduling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en-US"/>
              <a:t>Curriculum Management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en-US"/>
              <a:t>Goal Management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en-US"/>
              <a:t>Mentor/Coach Matching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en-US"/>
              <a:t>Mentoring Program Management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en-US"/>
              <a:t>Progress Tracking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en-US"/>
              <a:t>24/7 Support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9-5PM Support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en-US"/>
              <a:t>API Support for integration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888" name="Google Shape;888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3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p2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Pricing my proposals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1. Free License for POC period - 90 Days ( Advanced) - All Values will be in Freemium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2. Pay As you Go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3. Fixed Runrate for 1 year, 2 Year &amp; 3 Year.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Clauses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1.Feature adoption roll out will be CI/CD mode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2. Fixed runrate can not be converted to pay as you go once they are in fixed run rate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en-US"/>
              <a:t>3. Pay As you go can be converted to fixed run rate any time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en-US"/>
              <a:t>Features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en-US"/>
              <a:t>Action Item Tracking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en-US"/>
              <a:t>Appointment Scheduling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en-US"/>
              <a:t>Curriculum Management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en-US"/>
              <a:t>Goal Management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en-US"/>
              <a:t>Mentor/Coach Matching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en-US"/>
              <a:t>Mentoring Program Management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en-US"/>
              <a:t>Progress Tracking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en-US"/>
              <a:t>24/7 Support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9-5PM Support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en-US"/>
              <a:t>API Support for integration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895" name="Google Shape;895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0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p2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Pricing my proposals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1. Free License for POC period - 90 Days ( Advanced) - All Values will be in Freemium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2. Pay As you Go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3. Fixed Runrate for 1 year, 2 Year &amp; 3 Year.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Clauses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1.Feature adoption roll out will be CI/CD mode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2. Fixed runrate can not be converted to pay as you go once they are in fixed run rate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en-US"/>
              <a:t>3. Pay As you go can be converted to fixed run rate any time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en-US"/>
              <a:t>Features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en-US"/>
              <a:t>Action Item Tracking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en-US"/>
              <a:t>Appointment Scheduling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en-US"/>
              <a:t>Curriculum Management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en-US"/>
              <a:t>Goal Management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en-US"/>
              <a:t>Mentor/Coach Matching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en-US"/>
              <a:t>Mentoring Program Management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en-US"/>
              <a:t>Progress Tracking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en-US"/>
              <a:t>24/7 Support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9-5PM Support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en-US"/>
              <a:t>API Support for integration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902" name="Google Shape;902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7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p2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Mentor Matching,Mentor Management, </a:t>
            </a:r>
            <a:r>
              <a:rPr lang="en-US"/>
              <a:t>Reporting</a:t>
            </a:r>
            <a:r>
              <a:rPr lang="en-US"/>
              <a:t> and Analytics, Realtime Feedback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Pricing my proposals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1. Free License for POC period - 90 Days ( Advanced) - All Values will be in Freemium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2. Pay As you Go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3. Fixed Runrate for 1 year, 2 Year &amp; 3 Year.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Clauses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1.Feature adoption roll out will be CI/CD mode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2. Fixed runrate can not be converted to pay as you go once they are in fixed run rate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en-US"/>
              <a:t>3. Pay As you go can be converted to fixed run rate any time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en-US"/>
              <a:t>Features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en-US"/>
              <a:t>Action Item Tracking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en-US"/>
              <a:t>Appointment Scheduling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en-US"/>
              <a:t>Curriculum Management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en-US"/>
              <a:t>Goal Management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en-US"/>
              <a:t>Mentor/Coach Matching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en-US"/>
              <a:t>Mentoring Program Management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en-US"/>
              <a:t>Progress Tracking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en-US"/>
              <a:t>24/7 Support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9-5PM Support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en-US"/>
              <a:t>API Support for integration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909" name="Google Shape;909;p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3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p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Pricing my proposals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1. Free License for POC period - 90 Days ( Advanced) - All Values will be in Freemium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2. Pay As you Go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3. Fixed Runrate for 1 year, 2 Year &amp; 3 Year.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Clauses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1.Feature adoption roll out will be CI/CD mode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2. Fixed runrate can not be converted to pay as you go once they are in fixed run rate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en-US"/>
              <a:t>3. Pay As you go can be converted to fixed run rate any time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en-US"/>
              <a:t>Features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en-US"/>
              <a:t>Action Item Tracking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en-US"/>
              <a:t>Appointment Scheduling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en-US"/>
              <a:t>Curriculum Management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en-US"/>
              <a:t>Goal Management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en-US"/>
              <a:t>Mentor/Coach Matching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en-US"/>
              <a:t>Mentoring Program Management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en-US"/>
              <a:t>Progress Tracking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en-US"/>
              <a:t>24/7 Support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9-5PM Support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en-US"/>
              <a:t>API Support for integration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915" name="Google Shape;915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en-US"/>
              <a:t>Khurshid</a:t>
            </a:r>
            <a:endParaRPr/>
          </a:p>
        </p:txBody>
      </p:sp>
      <p:sp>
        <p:nvSpPr>
          <p:cNvPr id="321" name="Google Shape;321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gd0397fcf43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127000" marR="127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300">
                <a:solidFill>
                  <a:srgbClr val="202020"/>
                </a:solidFill>
                <a:highlight>
                  <a:srgbClr val="E8EBEC"/>
                </a:highlight>
                <a:latin typeface="Arial"/>
                <a:ea typeface="Arial"/>
                <a:cs typeface="Arial"/>
                <a:sym typeface="Arial"/>
              </a:rPr>
              <a:t>SEO DIFFICULTY</a:t>
            </a:r>
            <a:endParaRPr sz="2300">
              <a:solidFill>
                <a:srgbClr val="202020"/>
              </a:solidFill>
              <a:highlight>
                <a:srgbClr val="E8EBEC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127000" marR="127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50">
                <a:solidFill>
                  <a:srgbClr val="F16334"/>
                </a:solidFill>
                <a:highlight>
                  <a:srgbClr val="FBFCFE"/>
                </a:highlight>
                <a:latin typeface="Arial"/>
                <a:ea typeface="Arial"/>
                <a:cs typeface="Arial"/>
                <a:sym typeface="Arial"/>
              </a:rPr>
              <a:t>mentoring of students</a:t>
            </a:r>
            <a:endParaRPr sz="2450">
              <a:solidFill>
                <a:srgbClr val="F16334"/>
              </a:solidFill>
              <a:highlight>
                <a:srgbClr val="FBFCFE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127000" marR="127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50">
                <a:solidFill>
                  <a:srgbClr val="F16334"/>
                </a:solidFill>
                <a:highlight>
                  <a:srgbClr val="FBFCFE"/>
                </a:highlight>
                <a:latin typeface="Arial"/>
                <a:ea typeface="Arial"/>
                <a:cs typeface="Arial"/>
                <a:sym typeface="Arial"/>
              </a:rPr>
              <a:t>Search Results</a:t>
            </a:r>
            <a:endParaRPr sz="2450">
              <a:solidFill>
                <a:srgbClr val="F16334"/>
              </a:solidFill>
              <a:highlight>
                <a:srgbClr val="FBFCFE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127000" marR="127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50">
                <a:solidFill>
                  <a:srgbClr val="202020"/>
                </a:solidFill>
                <a:highlight>
                  <a:srgbClr val="FBFCFE"/>
                </a:highlight>
                <a:latin typeface="Arial"/>
                <a:ea typeface="Arial"/>
                <a:cs typeface="Arial"/>
                <a:sym typeface="Arial"/>
              </a:rPr>
              <a:t>590</a:t>
            </a:r>
            <a:endParaRPr sz="2450">
              <a:solidFill>
                <a:srgbClr val="202020"/>
              </a:solidFill>
              <a:highlight>
                <a:srgbClr val="FBFCFE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127000" marR="127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50">
                <a:solidFill>
                  <a:srgbClr val="202020"/>
                </a:solidFill>
                <a:highlight>
                  <a:srgbClr val="FBFCFE"/>
                </a:highlight>
                <a:latin typeface="Arial"/>
                <a:ea typeface="Arial"/>
                <a:cs typeface="Arial"/>
                <a:sym typeface="Arial"/>
              </a:rPr>
              <a:t>$3.60</a:t>
            </a:r>
            <a:endParaRPr sz="2450">
              <a:solidFill>
                <a:srgbClr val="202020"/>
              </a:solidFill>
              <a:highlight>
                <a:srgbClr val="FBFCFE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127000" marR="127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50">
                <a:solidFill>
                  <a:srgbClr val="202020"/>
                </a:solidFill>
                <a:highlight>
                  <a:srgbClr val="FBFCFE"/>
                </a:highlight>
                <a:latin typeface="Arial"/>
                <a:ea typeface="Arial"/>
                <a:cs typeface="Arial"/>
                <a:sym typeface="Arial"/>
              </a:rPr>
              <a:t>1</a:t>
            </a:r>
            <a:endParaRPr sz="2450">
              <a:solidFill>
                <a:srgbClr val="202020"/>
              </a:solidFill>
              <a:highlight>
                <a:srgbClr val="FBFCFE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127000" marR="127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50">
                <a:solidFill>
                  <a:srgbClr val="202020"/>
                </a:solidFill>
                <a:highlight>
                  <a:srgbClr val="FBFCFE"/>
                </a:highlight>
                <a:latin typeface="Arial"/>
                <a:ea typeface="Arial"/>
                <a:cs typeface="Arial"/>
                <a:sym typeface="Arial"/>
              </a:rPr>
              <a:t>14</a:t>
            </a:r>
            <a:endParaRPr sz="2450">
              <a:solidFill>
                <a:srgbClr val="202020"/>
              </a:solidFill>
              <a:highlight>
                <a:srgbClr val="FBFCFE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127000" marR="127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50">
                <a:solidFill>
                  <a:srgbClr val="F16334"/>
                </a:solidFill>
                <a:highlight>
                  <a:srgbClr val="F5F6F7"/>
                </a:highlight>
                <a:latin typeface="Arial"/>
                <a:ea typeface="Arial"/>
                <a:cs typeface="Arial"/>
                <a:sym typeface="Arial"/>
              </a:rPr>
              <a:t>mentoring vs coaching</a:t>
            </a:r>
            <a:endParaRPr sz="2450">
              <a:solidFill>
                <a:srgbClr val="F16334"/>
              </a:solidFill>
              <a:highlight>
                <a:srgbClr val="F5F6F7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127000" marR="127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50">
                <a:solidFill>
                  <a:srgbClr val="F16334"/>
                </a:solidFill>
                <a:highlight>
                  <a:srgbClr val="F5F6F7"/>
                </a:highlight>
                <a:latin typeface="Arial"/>
                <a:ea typeface="Arial"/>
                <a:cs typeface="Arial"/>
                <a:sym typeface="Arial"/>
              </a:rPr>
              <a:t>Search Results</a:t>
            </a:r>
            <a:endParaRPr sz="2450">
              <a:solidFill>
                <a:srgbClr val="F16334"/>
              </a:solidFill>
              <a:highlight>
                <a:srgbClr val="F5F6F7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127000" marR="127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50">
                <a:solidFill>
                  <a:srgbClr val="202020"/>
                </a:solidFill>
                <a:highlight>
                  <a:srgbClr val="F5F6F7"/>
                </a:highlight>
                <a:latin typeface="Arial"/>
                <a:ea typeface="Arial"/>
                <a:cs typeface="Arial"/>
                <a:sym typeface="Arial"/>
              </a:rPr>
              <a:t>2,400</a:t>
            </a:r>
            <a:endParaRPr sz="2450">
              <a:solidFill>
                <a:srgbClr val="202020"/>
              </a:solidFill>
              <a:highlight>
                <a:srgbClr val="F5F6F7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127000" marR="127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50">
                <a:solidFill>
                  <a:srgbClr val="202020"/>
                </a:solidFill>
                <a:highlight>
                  <a:srgbClr val="F5F6F7"/>
                </a:highlight>
                <a:latin typeface="Arial"/>
                <a:ea typeface="Arial"/>
                <a:cs typeface="Arial"/>
                <a:sym typeface="Arial"/>
              </a:rPr>
              <a:t>$5.48</a:t>
            </a:r>
            <a:endParaRPr sz="2450">
              <a:solidFill>
                <a:srgbClr val="202020"/>
              </a:solidFill>
              <a:highlight>
                <a:srgbClr val="F5F6F7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127000" marR="127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50">
                <a:solidFill>
                  <a:srgbClr val="202020"/>
                </a:solidFill>
                <a:highlight>
                  <a:srgbClr val="F5F6F7"/>
                </a:highlight>
                <a:latin typeface="Arial"/>
                <a:ea typeface="Arial"/>
                <a:cs typeface="Arial"/>
                <a:sym typeface="Arial"/>
              </a:rPr>
              <a:t>3</a:t>
            </a:r>
            <a:endParaRPr sz="2450">
              <a:solidFill>
                <a:srgbClr val="202020"/>
              </a:solidFill>
              <a:highlight>
                <a:srgbClr val="F5F6F7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127000" marR="127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50">
                <a:solidFill>
                  <a:srgbClr val="202020"/>
                </a:solidFill>
                <a:highlight>
                  <a:srgbClr val="F5F6F7"/>
                </a:highlight>
                <a:latin typeface="Arial"/>
                <a:ea typeface="Arial"/>
                <a:cs typeface="Arial"/>
                <a:sym typeface="Arial"/>
              </a:rPr>
              <a:t>15</a:t>
            </a:r>
            <a:endParaRPr sz="2450">
              <a:solidFill>
                <a:srgbClr val="202020"/>
              </a:solidFill>
              <a:highlight>
                <a:srgbClr val="F5F6F7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127000" marR="127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50">
                <a:solidFill>
                  <a:srgbClr val="F16334"/>
                </a:solidFill>
                <a:highlight>
                  <a:srgbClr val="FBFCFE"/>
                </a:highlight>
                <a:latin typeface="Arial"/>
                <a:ea typeface="Arial"/>
                <a:cs typeface="Arial"/>
                <a:sym typeface="Arial"/>
              </a:rPr>
              <a:t>mentoring importance</a:t>
            </a:r>
            <a:endParaRPr sz="2450">
              <a:solidFill>
                <a:srgbClr val="F16334"/>
              </a:solidFill>
              <a:highlight>
                <a:srgbClr val="FBFCFE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127000" marR="127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50">
                <a:solidFill>
                  <a:srgbClr val="F16334"/>
                </a:solidFill>
                <a:highlight>
                  <a:srgbClr val="FBFCFE"/>
                </a:highlight>
                <a:latin typeface="Arial"/>
                <a:ea typeface="Arial"/>
                <a:cs typeface="Arial"/>
                <a:sym typeface="Arial"/>
              </a:rPr>
              <a:t>Search Results</a:t>
            </a:r>
            <a:endParaRPr sz="2450">
              <a:solidFill>
                <a:srgbClr val="F16334"/>
              </a:solidFill>
              <a:highlight>
                <a:srgbClr val="FBFCFE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127000" marR="127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50">
                <a:solidFill>
                  <a:srgbClr val="202020"/>
                </a:solidFill>
                <a:highlight>
                  <a:srgbClr val="FBFCFE"/>
                </a:highlight>
                <a:latin typeface="Arial"/>
                <a:ea typeface="Arial"/>
                <a:cs typeface="Arial"/>
                <a:sym typeface="Arial"/>
              </a:rPr>
              <a:t>1,000</a:t>
            </a:r>
            <a:endParaRPr sz="2450">
              <a:solidFill>
                <a:srgbClr val="202020"/>
              </a:solidFill>
              <a:highlight>
                <a:srgbClr val="FBFCFE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127000" marR="127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50">
                <a:solidFill>
                  <a:srgbClr val="202020"/>
                </a:solidFill>
                <a:highlight>
                  <a:srgbClr val="FBFCFE"/>
                </a:highlight>
                <a:latin typeface="Arial"/>
                <a:ea typeface="Arial"/>
                <a:cs typeface="Arial"/>
                <a:sym typeface="Arial"/>
              </a:rPr>
              <a:t>$3.11</a:t>
            </a:r>
            <a:endParaRPr sz="2450">
              <a:solidFill>
                <a:srgbClr val="202020"/>
              </a:solidFill>
              <a:highlight>
                <a:srgbClr val="FBFCFE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127000" marR="127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50">
                <a:solidFill>
                  <a:srgbClr val="202020"/>
                </a:solidFill>
                <a:highlight>
                  <a:srgbClr val="FBFCFE"/>
                </a:highlight>
                <a:latin typeface="Arial"/>
                <a:ea typeface="Arial"/>
                <a:cs typeface="Arial"/>
                <a:sym typeface="Arial"/>
              </a:rPr>
              <a:t>4</a:t>
            </a:r>
            <a:endParaRPr sz="2450">
              <a:solidFill>
                <a:srgbClr val="202020"/>
              </a:solidFill>
              <a:highlight>
                <a:srgbClr val="FBFCFE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127000" marR="127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50">
                <a:solidFill>
                  <a:srgbClr val="202020"/>
                </a:solidFill>
                <a:highlight>
                  <a:srgbClr val="FBFCFE"/>
                </a:highlight>
                <a:latin typeface="Arial"/>
                <a:ea typeface="Arial"/>
                <a:cs typeface="Arial"/>
                <a:sym typeface="Arial"/>
              </a:rPr>
              <a:t>20</a:t>
            </a:r>
            <a:endParaRPr sz="2450">
              <a:solidFill>
                <a:srgbClr val="202020"/>
              </a:solidFill>
              <a:highlight>
                <a:srgbClr val="FBFCFE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127000" marR="127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50">
                <a:solidFill>
                  <a:srgbClr val="F16334"/>
                </a:solidFill>
                <a:highlight>
                  <a:srgbClr val="F5F6F7"/>
                </a:highlight>
                <a:latin typeface="Arial"/>
                <a:ea typeface="Arial"/>
                <a:cs typeface="Arial"/>
                <a:sym typeface="Arial"/>
              </a:rPr>
              <a:t>mentoring program</a:t>
            </a:r>
            <a:endParaRPr sz="2450">
              <a:solidFill>
                <a:srgbClr val="F16334"/>
              </a:solidFill>
              <a:highlight>
                <a:srgbClr val="F5F6F7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127000" marR="127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50">
                <a:solidFill>
                  <a:srgbClr val="F16334"/>
                </a:solidFill>
                <a:highlight>
                  <a:srgbClr val="F5F6F7"/>
                </a:highlight>
                <a:latin typeface="Arial"/>
                <a:ea typeface="Arial"/>
                <a:cs typeface="Arial"/>
                <a:sym typeface="Arial"/>
              </a:rPr>
              <a:t>Search Results</a:t>
            </a:r>
            <a:endParaRPr sz="2450">
              <a:solidFill>
                <a:srgbClr val="F16334"/>
              </a:solidFill>
              <a:highlight>
                <a:srgbClr val="F5F6F7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127000" marR="127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50">
                <a:solidFill>
                  <a:srgbClr val="202020"/>
                </a:solidFill>
                <a:highlight>
                  <a:srgbClr val="F5F6F7"/>
                </a:highlight>
                <a:latin typeface="Arial"/>
                <a:ea typeface="Arial"/>
                <a:cs typeface="Arial"/>
                <a:sym typeface="Arial"/>
              </a:rPr>
              <a:t>6,600</a:t>
            </a:r>
            <a:endParaRPr sz="2450">
              <a:solidFill>
                <a:srgbClr val="202020"/>
              </a:solidFill>
              <a:highlight>
                <a:srgbClr val="F5F6F7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127000" marR="127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50">
                <a:solidFill>
                  <a:srgbClr val="202020"/>
                </a:solidFill>
                <a:highlight>
                  <a:srgbClr val="F5F6F7"/>
                </a:highlight>
                <a:latin typeface="Arial"/>
                <a:ea typeface="Arial"/>
                <a:cs typeface="Arial"/>
                <a:sym typeface="Arial"/>
              </a:rPr>
              <a:t>$6.06</a:t>
            </a:r>
            <a:endParaRPr sz="2450">
              <a:solidFill>
                <a:srgbClr val="202020"/>
              </a:solidFill>
              <a:highlight>
                <a:srgbClr val="F5F6F7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127000" marR="127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50">
                <a:solidFill>
                  <a:srgbClr val="202020"/>
                </a:solidFill>
                <a:highlight>
                  <a:srgbClr val="F5F6F7"/>
                </a:highlight>
                <a:latin typeface="Arial"/>
                <a:ea typeface="Arial"/>
                <a:cs typeface="Arial"/>
                <a:sym typeface="Arial"/>
              </a:rPr>
              <a:t>35</a:t>
            </a:r>
            <a:endParaRPr sz="2450">
              <a:solidFill>
                <a:srgbClr val="202020"/>
              </a:solidFill>
              <a:highlight>
                <a:srgbClr val="F5F6F7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127000" marR="127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50">
                <a:solidFill>
                  <a:srgbClr val="202020"/>
                </a:solidFill>
                <a:highlight>
                  <a:srgbClr val="F5F6F7"/>
                </a:highlight>
                <a:latin typeface="Arial"/>
                <a:ea typeface="Arial"/>
                <a:cs typeface="Arial"/>
                <a:sym typeface="Arial"/>
              </a:rPr>
              <a:t>30</a:t>
            </a:r>
            <a:endParaRPr sz="2450">
              <a:solidFill>
                <a:srgbClr val="202020"/>
              </a:solidFill>
              <a:highlight>
                <a:srgbClr val="F5F6F7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922" name="Google Shape;922;gd0397fcf43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9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gd44d370ee5_1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Pricing my proposals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1. Free License for POC period - 90 Days ( Advanced) - All Values will be in Freemium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2. Pay As you Go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3. Fixed Runrate for 1 year, 2 Year &amp; 3 Year.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Clauses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1.Feature adoption roll out will be CI/CD mode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2. Fixed runrate can not be converted to pay as you go once they are in fixed run rate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en-US"/>
              <a:t>3. Pay As you go can be converted to fixed run rate any time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en-US"/>
              <a:t>Features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en-US"/>
              <a:t>Action Item Tracking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en-US"/>
              <a:t>Appointment Scheduling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en-US"/>
              <a:t>Curriculum Management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en-US"/>
              <a:t>Goal Management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en-US"/>
              <a:t>Mentor/Coach Matching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en-US"/>
              <a:t>Mentoring Program Management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en-US"/>
              <a:t>Progress Tracking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en-US"/>
              <a:t>24/7 Support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9-5PM Support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en-US"/>
              <a:t>API Support for integration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931" name="Google Shape;931;gd44d370ee5_1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5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gd44d370ee5_6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37" name="Google Shape;937;gd44d370ee5_6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38" name="Google Shape;938;gd44d370ee5_6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6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gd44d370ee5_6_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48" name="Google Shape;948;gd44d370ee5_6_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49" name="Google Shape;949;gd44d370ee5_6_1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gd44d370ee5_6_50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59" name="Google Shape;959;gd44d370ee5_6_50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60" name="Google Shape;960;gd44d370ee5_6_50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0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gd44d370ee5_6_48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72" name="Google Shape;972;gd44d370ee5_6_48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73" name="Google Shape;973;gd44d370ee5_6_48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en-US"/>
              <a:t>Khurshid</a:t>
            </a:r>
            <a:endParaRPr/>
          </a:p>
        </p:txBody>
      </p:sp>
      <p:sp>
        <p:nvSpPr>
          <p:cNvPr id="327" name="Google Shape;327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Khurshid</a:t>
            </a:r>
            <a:endParaRPr/>
          </a:p>
        </p:txBody>
      </p:sp>
      <p:sp>
        <p:nvSpPr>
          <p:cNvPr id="333" name="Google Shape;333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en-US"/>
              <a:t>Aju</a:t>
            </a:r>
            <a:endParaRPr/>
          </a:p>
        </p:txBody>
      </p:sp>
      <p:sp>
        <p:nvSpPr>
          <p:cNvPr id="384" name="Google Shape;384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d0397fcf43_0_7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Aju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02" name="Google Shape;402;gd0397fcf43_0_7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en-US"/>
              <a:t>Aju</a:t>
            </a:r>
            <a:endParaRPr/>
          </a:p>
        </p:txBody>
      </p:sp>
      <p:sp>
        <p:nvSpPr>
          <p:cNvPr id="463" name="Google Shape;463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11999E">
            <a:alpha val="67450"/>
          </a:srgbClr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4"/>
          <p:cNvSpPr txBox="1"/>
          <p:nvPr>
            <p:ph type="ctrTitle"/>
          </p:nvPr>
        </p:nvSpPr>
        <p:spPr>
          <a:xfrm>
            <a:off x="457200" y="1420283"/>
            <a:ext cx="5181600" cy="9800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34"/>
          <p:cNvSpPr txBox="1"/>
          <p:nvPr>
            <p:ph idx="1" type="subTitle"/>
          </p:nvPr>
        </p:nvSpPr>
        <p:spPr>
          <a:xfrm>
            <a:off x="914400" y="2590800"/>
            <a:ext cx="4267200" cy="11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373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34"/>
          <p:cNvSpPr txBox="1"/>
          <p:nvPr>
            <p:ph idx="10" type="dt"/>
          </p:nvPr>
        </p:nvSpPr>
        <p:spPr>
          <a:xfrm>
            <a:off x="304800" y="4237567"/>
            <a:ext cx="1422400" cy="2434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/>
        </p:txBody>
      </p:sp>
      <p:sp>
        <p:nvSpPr>
          <p:cNvPr id="19" name="Google Shape;19;p34"/>
          <p:cNvSpPr txBox="1"/>
          <p:nvPr>
            <p:ph idx="11" type="ftr"/>
          </p:nvPr>
        </p:nvSpPr>
        <p:spPr>
          <a:xfrm>
            <a:off x="2082800" y="4237567"/>
            <a:ext cx="1930400" cy="2434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/>
        </p:txBody>
      </p:sp>
      <p:sp>
        <p:nvSpPr>
          <p:cNvPr id="20" name="Google Shape;20;p34"/>
          <p:cNvSpPr txBox="1"/>
          <p:nvPr>
            <p:ph idx="12" type="sldNum"/>
          </p:nvPr>
        </p:nvSpPr>
        <p:spPr>
          <a:xfrm>
            <a:off x="4368800" y="4237567"/>
            <a:ext cx="1422400" cy="2434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Calibri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Calibri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Calibri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Calibri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Calibri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Calibri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Calibri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Calibri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Calibri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43"/>
          <p:cNvSpPr txBox="1"/>
          <p:nvPr>
            <p:ph type="title"/>
          </p:nvPr>
        </p:nvSpPr>
        <p:spPr>
          <a:xfrm>
            <a:off x="481542" y="2937934"/>
            <a:ext cx="5181600" cy="9080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2667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43"/>
          <p:cNvSpPr txBox="1"/>
          <p:nvPr>
            <p:ph idx="1" type="body"/>
          </p:nvPr>
        </p:nvSpPr>
        <p:spPr>
          <a:xfrm>
            <a:off x="481542" y="1937809"/>
            <a:ext cx="5181600" cy="1000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1333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2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213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067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187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933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187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933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187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933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187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933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187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933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187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933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2" name="Google Shape;72;p43"/>
          <p:cNvSpPr txBox="1"/>
          <p:nvPr>
            <p:ph idx="10" type="dt"/>
          </p:nvPr>
        </p:nvSpPr>
        <p:spPr>
          <a:xfrm>
            <a:off x="304800" y="4237567"/>
            <a:ext cx="1422400" cy="2434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/>
        </p:txBody>
      </p:sp>
      <p:sp>
        <p:nvSpPr>
          <p:cNvPr id="73" name="Google Shape;73;p43"/>
          <p:cNvSpPr txBox="1"/>
          <p:nvPr>
            <p:ph idx="11" type="ftr"/>
          </p:nvPr>
        </p:nvSpPr>
        <p:spPr>
          <a:xfrm>
            <a:off x="2082800" y="4237567"/>
            <a:ext cx="1930400" cy="2434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/>
        </p:txBody>
      </p:sp>
      <p:sp>
        <p:nvSpPr>
          <p:cNvPr id="74" name="Google Shape;74;p43"/>
          <p:cNvSpPr txBox="1"/>
          <p:nvPr>
            <p:ph idx="12" type="sldNum"/>
          </p:nvPr>
        </p:nvSpPr>
        <p:spPr>
          <a:xfrm>
            <a:off x="4368800" y="4237567"/>
            <a:ext cx="1422400" cy="2434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Calibri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Calibri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Calibri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Calibri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Calibri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Calibri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Calibri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Calibri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Calibri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75" name="Google Shape;75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334750" y="0"/>
            <a:ext cx="857250" cy="8100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44"/>
          <p:cNvSpPr txBox="1"/>
          <p:nvPr>
            <p:ph type="title"/>
          </p:nvPr>
        </p:nvSpPr>
        <p:spPr>
          <a:xfrm>
            <a:off x="304800" y="183092"/>
            <a:ext cx="54864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44"/>
          <p:cNvSpPr txBox="1"/>
          <p:nvPr>
            <p:ph idx="1" type="body"/>
          </p:nvPr>
        </p:nvSpPr>
        <p:spPr>
          <a:xfrm>
            <a:off x="304800" y="1066800"/>
            <a:ext cx="2692400" cy="30173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373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1867"/>
            </a:lvl1pPr>
            <a:lvl2pPr indent="-381000" lvl="1" marL="914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1600"/>
            </a:lvl2pPr>
            <a:lvl3pPr indent="-355600" lvl="2" marL="1371600" algn="l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333"/>
            </a:lvl3pPr>
            <a:lvl4pPr indent="-342900" lvl="3" marL="18288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200"/>
            </a:lvl4pPr>
            <a:lvl5pPr indent="-342900" lvl="4" marL="22860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200"/>
            </a:lvl5pPr>
            <a:lvl6pPr indent="-342900" lvl="5" marL="27432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200"/>
            </a:lvl6pPr>
            <a:lvl7pPr indent="-342900" lvl="6" marL="3200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200"/>
            </a:lvl7pPr>
            <a:lvl8pPr indent="-342900" lvl="7" marL="3657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200"/>
            </a:lvl8pPr>
            <a:lvl9pPr indent="-342900" lvl="8" marL="41148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200"/>
            </a:lvl9pPr>
          </a:lstStyle>
          <a:p/>
        </p:txBody>
      </p:sp>
      <p:sp>
        <p:nvSpPr>
          <p:cNvPr id="79" name="Google Shape;79;p44"/>
          <p:cNvSpPr txBox="1"/>
          <p:nvPr>
            <p:ph idx="2" type="body"/>
          </p:nvPr>
        </p:nvSpPr>
        <p:spPr>
          <a:xfrm>
            <a:off x="3098800" y="1066800"/>
            <a:ext cx="2692400" cy="30173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373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1867"/>
            </a:lvl1pPr>
            <a:lvl2pPr indent="-381000" lvl="1" marL="914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1600"/>
            </a:lvl2pPr>
            <a:lvl3pPr indent="-355600" lvl="2" marL="1371600" algn="l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333"/>
            </a:lvl3pPr>
            <a:lvl4pPr indent="-342900" lvl="3" marL="18288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200"/>
            </a:lvl4pPr>
            <a:lvl5pPr indent="-342900" lvl="4" marL="22860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200"/>
            </a:lvl5pPr>
            <a:lvl6pPr indent="-342900" lvl="5" marL="27432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200"/>
            </a:lvl6pPr>
            <a:lvl7pPr indent="-342900" lvl="6" marL="3200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200"/>
            </a:lvl7pPr>
            <a:lvl8pPr indent="-342900" lvl="7" marL="3657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200"/>
            </a:lvl8pPr>
            <a:lvl9pPr indent="-342900" lvl="8" marL="41148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200"/>
            </a:lvl9pPr>
          </a:lstStyle>
          <a:p/>
        </p:txBody>
      </p:sp>
      <p:sp>
        <p:nvSpPr>
          <p:cNvPr id="80" name="Google Shape;80;p44"/>
          <p:cNvSpPr txBox="1"/>
          <p:nvPr>
            <p:ph idx="10" type="dt"/>
          </p:nvPr>
        </p:nvSpPr>
        <p:spPr>
          <a:xfrm>
            <a:off x="304800" y="4237567"/>
            <a:ext cx="1422400" cy="2434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/>
        </p:txBody>
      </p:sp>
      <p:sp>
        <p:nvSpPr>
          <p:cNvPr id="81" name="Google Shape;81;p44"/>
          <p:cNvSpPr txBox="1"/>
          <p:nvPr>
            <p:ph idx="11" type="ftr"/>
          </p:nvPr>
        </p:nvSpPr>
        <p:spPr>
          <a:xfrm>
            <a:off x="2082800" y="4237567"/>
            <a:ext cx="1930400" cy="2434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/>
        </p:txBody>
      </p:sp>
      <p:sp>
        <p:nvSpPr>
          <p:cNvPr id="82" name="Google Shape;82;p44"/>
          <p:cNvSpPr txBox="1"/>
          <p:nvPr>
            <p:ph idx="12" type="sldNum"/>
          </p:nvPr>
        </p:nvSpPr>
        <p:spPr>
          <a:xfrm>
            <a:off x="4368800" y="4237567"/>
            <a:ext cx="1422400" cy="2434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Calibri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Calibri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Calibri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Calibri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Calibri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Calibri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Calibri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Calibri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Calibri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83" name="Google Shape;83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334750" y="0"/>
            <a:ext cx="857250" cy="8100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45"/>
          <p:cNvSpPr txBox="1"/>
          <p:nvPr>
            <p:ph type="title"/>
          </p:nvPr>
        </p:nvSpPr>
        <p:spPr>
          <a:xfrm>
            <a:off x="304800" y="183092"/>
            <a:ext cx="54864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45"/>
          <p:cNvSpPr txBox="1"/>
          <p:nvPr>
            <p:ph idx="1" type="body"/>
          </p:nvPr>
        </p:nvSpPr>
        <p:spPr>
          <a:xfrm>
            <a:off x="304800" y="1023409"/>
            <a:ext cx="2693459" cy="42650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1600"/>
            </a:lvl1pPr>
            <a:lvl2pPr indent="-228600" lvl="1" marL="914400" algn="l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1333"/>
            </a:lvl2pPr>
            <a:lvl3pPr indent="-228600" lvl="2" marL="1371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200"/>
            </a:lvl3pPr>
            <a:lvl4pPr indent="-228600" lvl="3" marL="1828800" algn="l">
              <a:lnSpc>
                <a:spcPct val="100000"/>
              </a:lnSpc>
              <a:spcBef>
                <a:spcPts val="213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067"/>
            </a:lvl4pPr>
            <a:lvl5pPr indent="-228600" lvl="4" marL="2286000" algn="l">
              <a:lnSpc>
                <a:spcPct val="100000"/>
              </a:lnSpc>
              <a:spcBef>
                <a:spcPts val="213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067"/>
            </a:lvl5pPr>
            <a:lvl6pPr indent="-228600" lvl="5" marL="2743200" algn="l">
              <a:lnSpc>
                <a:spcPct val="100000"/>
              </a:lnSpc>
              <a:spcBef>
                <a:spcPts val="213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067"/>
            </a:lvl6pPr>
            <a:lvl7pPr indent="-228600" lvl="6" marL="3200400" algn="l">
              <a:lnSpc>
                <a:spcPct val="100000"/>
              </a:lnSpc>
              <a:spcBef>
                <a:spcPts val="213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067"/>
            </a:lvl7pPr>
            <a:lvl8pPr indent="-228600" lvl="7" marL="3657600" algn="l">
              <a:lnSpc>
                <a:spcPct val="100000"/>
              </a:lnSpc>
              <a:spcBef>
                <a:spcPts val="213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067"/>
            </a:lvl8pPr>
            <a:lvl9pPr indent="-228600" lvl="8" marL="4114800" algn="l">
              <a:lnSpc>
                <a:spcPct val="100000"/>
              </a:lnSpc>
              <a:spcBef>
                <a:spcPts val="213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067"/>
            </a:lvl9pPr>
          </a:lstStyle>
          <a:p/>
        </p:txBody>
      </p:sp>
      <p:sp>
        <p:nvSpPr>
          <p:cNvPr id="87" name="Google Shape;87;p45"/>
          <p:cNvSpPr txBox="1"/>
          <p:nvPr>
            <p:ph idx="2" type="body"/>
          </p:nvPr>
        </p:nvSpPr>
        <p:spPr>
          <a:xfrm>
            <a:off x="304800" y="1449917"/>
            <a:ext cx="2693459" cy="26341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1600"/>
            </a:lvl1pPr>
            <a:lvl2pPr indent="-355600" lvl="1" marL="914400" algn="l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1333"/>
            </a:lvl2pPr>
            <a:lvl3pPr indent="-342900" lvl="2" marL="1371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200"/>
            </a:lvl3pPr>
            <a:lvl4pPr indent="-330200" lvl="3" marL="1828800" algn="l">
              <a:lnSpc>
                <a:spcPct val="100000"/>
              </a:lnSpc>
              <a:spcBef>
                <a:spcPts val="213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067"/>
            </a:lvl4pPr>
            <a:lvl5pPr indent="-330200" lvl="4" marL="2286000" algn="l">
              <a:lnSpc>
                <a:spcPct val="100000"/>
              </a:lnSpc>
              <a:spcBef>
                <a:spcPts val="213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067"/>
            </a:lvl5pPr>
            <a:lvl6pPr indent="-330200" lvl="5" marL="2743200" algn="l">
              <a:lnSpc>
                <a:spcPct val="100000"/>
              </a:lnSpc>
              <a:spcBef>
                <a:spcPts val="213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067"/>
            </a:lvl6pPr>
            <a:lvl7pPr indent="-330200" lvl="6" marL="3200400" algn="l">
              <a:lnSpc>
                <a:spcPct val="100000"/>
              </a:lnSpc>
              <a:spcBef>
                <a:spcPts val="213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067"/>
            </a:lvl7pPr>
            <a:lvl8pPr indent="-330200" lvl="7" marL="3657600" algn="l">
              <a:lnSpc>
                <a:spcPct val="100000"/>
              </a:lnSpc>
              <a:spcBef>
                <a:spcPts val="213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067"/>
            </a:lvl8pPr>
            <a:lvl9pPr indent="-330200" lvl="8" marL="4114800" algn="l">
              <a:lnSpc>
                <a:spcPct val="100000"/>
              </a:lnSpc>
              <a:spcBef>
                <a:spcPts val="213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067"/>
            </a:lvl9pPr>
          </a:lstStyle>
          <a:p/>
        </p:txBody>
      </p:sp>
      <p:sp>
        <p:nvSpPr>
          <p:cNvPr id="88" name="Google Shape;88;p45"/>
          <p:cNvSpPr txBox="1"/>
          <p:nvPr>
            <p:ph idx="3" type="body"/>
          </p:nvPr>
        </p:nvSpPr>
        <p:spPr>
          <a:xfrm>
            <a:off x="3096684" y="1023409"/>
            <a:ext cx="2694517" cy="42650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1600"/>
            </a:lvl1pPr>
            <a:lvl2pPr indent="-228600" lvl="1" marL="914400" algn="l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1333"/>
            </a:lvl2pPr>
            <a:lvl3pPr indent="-228600" lvl="2" marL="1371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200"/>
            </a:lvl3pPr>
            <a:lvl4pPr indent="-228600" lvl="3" marL="1828800" algn="l">
              <a:lnSpc>
                <a:spcPct val="100000"/>
              </a:lnSpc>
              <a:spcBef>
                <a:spcPts val="213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067"/>
            </a:lvl4pPr>
            <a:lvl5pPr indent="-228600" lvl="4" marL="2286000" algn="l">
              <a:lnSpc>
                <a:spcPct val="100000"/>
              </a:lnSpc>
              <a:spcBef>
                <a:spcPts val="213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067"/>
            </a:lvl5pPr>
            <a:lvl6pPr indent="-228600" lvl="5" marL="2743200" algn="l">
              <a:lnSpc>
                <a:spcPct val="100000"/>
              </a:lnSpc>
              <a:spcBef>
                <a:spcPts val="213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067"/>
            </a:lvl6pPr>
            <a:lvl7pPr indent="-228600" lvl="6" marL="3200400" algn="l">
              <a:lnSpc>
                <a:spcPct val="100000"/>
              </a:lnSpc>
              <a:spcBef>
                <a:spcPts val="213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067"/>
            </a:lvl7pPr>
            <a:lvl8pPr indent="-228600" lvl="7" marL="3657600" algn="l">
              <a:lnSpc>
                <a:spcPct val="100000"/>
              </a:lnSpc>
              <a:spcBef>
                <a:spcPts val="213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067"/>
            </a:lvl8pPr>
            <a:lvl9pPr indent="-228600" lvl="8" marL="4114800" algn="l">
              <a:lnSpc>
                <a:spcPct val="100000"/>
              </a:lnSpc>
              <a:spcBef>
                <a:spcPts val="213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067"/>
            </a:lvl9pPr>
          </a:lstStyle>
          <a:p/>
        </p:txBody>
      </p:sp>
      <p:sp>
        <p:nvSpPr>
          <p:cNvPr id="89" name="Google Shape;89;p45"/>
          <p:cNvSpPr txBox="1"/>
          <p:nvPr>
            <p:ph idx="4" type="body"/>
          </p:nvPr>
        </p:nvSpPr>
        <p:spPr>
          <a:xfrm>
            <a:off x="3096684" y="1449917"/>
            <a:ext cx="2694517" cy="26341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1600"/>
            </a:lvl1pPr>
            <a:lvl2pPr indent="-355600" lvl="1" marL="914400" algn="l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1333"/>
            </a:lvl2pPr>
            <a:lvl3pPr indent="-342900" lvl="2" marL="1371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200"/>
            </a:lvl3pPr>
            <a:lvl4pPr indent="-330200" lvl="3" marL="1828800" algn="l">
              <a:lnSpc>
                <a:spcPct val="100000"/>
              </a:lnSpc>
              <a:spcBef>
                <a:spcPts val="213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067"/>
            </a:lvl4pPr>
            <a:lvl5pPr indent="-330200" lvl="4" marL="2286000" algn="l">
              <a:lnSpc>
                <a:spcPct val="100000"/>
              </a:lnSpc>
              <a:spcBef>
                <a:spcPts val="213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067"/>
            </a:lvl5pPr>
            <a:lvl6pPr indent="-330200" lvl="5" marL="2743200" algn="l">
              <a:lnSpc>
                <a:spcPct val="100000"/>
              </a:lnSpc>
              <a:spcBef>
                <a:spcPts val="213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067"/>
            </a:lvl6pPr>
            <a:lvl7pPr indent="-330200" lvl="6" marL="3200400" algn="l">
              <a:lnSpc>
                <a:spcPct val="100000"/>
              </a:lnSpc>
              <a:spcBef>
                <a:spcPts val="213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067"/>
            </a:lvl7pPr>
            <a:lvl8pPr indent="-330200" lvl="7" marL="3657600" algn="l">
              <a:lnSpc>
                <a:spcPct val="100000"/>
              </a:lnSpc>
              <a:spcBef>
                <a:spcPts val="213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067"/>
            </a:lvl8pPr>
            <a:lvl9pPr indent="-330200" lvl="8" marL="4114800" algn="l">
              <a:lnSpc>
                <a:spcPct val="100000"/>
              </a:lnSpc>
              <a:spcBef>
                <a:spcPts val="213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067"/>
            </a:lvl9pPr>
          </a:lstStyle>
          <a:p/>
        </p:txBody>
      </p:sp>
      <p:sp>
        <p:nvSpPr>
          <p:cNvPr id="90" name="Google Shape;90;p45"/>
          <p:cNvSpPr txBox="1"/>
          <p:nvPr>
            <p:ph idx="10" type="dt"/>
          </p:nvPr>
        </p:nvSpPr>
        <p:spPr>
          <a:xfrm>
            <a:off x="304800" y="4237567"/>
            <a:ext cx="1422400" cy="2434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/>
        </p:txBody>
      </p:sp>
      <p:sp>
        <p:nvSpPr>
          <p:cNvPr id="91" name="Google Shape;91;p45"/>
          <p:cNvSpPr txBox="1"/>
          <p:nvPr>
            <p:ph idx="11" type="ftr"/>
          </p:nvPr>
        </p:nvSpPr>
        <p:spPr>
          <a:xfrm>
            <a:off x="2082800" y="4237567"/>
            <a:ext cx="1930400" cy="2434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/>
        </p:txBody>
      </p:sp>
      <p:sp>
        <p:nvSpPr>
          <p:cNvPr id="92" name="Google Shape;92;p45"/>
          <p:cNvSpPr txBox="1"/>
          <p:nvPr>
            <p:ph idx="12" type="sldNum"/>
          </p:nvPr>
        </p:nvSpPr>
        <p:spPr>
          <a:xfrm>
            <a:off x="4368800" y="4237567"/>
            <a:ext cx="1422400" cy="2434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Calibri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Calibri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Calibri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Calibri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Calibri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Calibri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Calibri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Calibri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Calibri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93" name="Google Shape;93;p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334750" y="0"/>
            <a:ext cx="857250" cy="8100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46"/>
          <p:cNvSpPr txBox="1"/>
          <p:nvPr>
            <p:ph type="title"/>
          </p:nvPr>
        </p:nvSpPr>
        <p:spPr>
          <a:xfrm>
            <a:off x="304800" y="183092"/>
            <a:ext cx="54864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46"/>
          <p:cNvSpPr txBox="1"/>
          <p:nvPr>
            <p:ph idx="10" type="dt"/>
          </p:nvPr>
        </p:nvSpPr>
        <p:spPr>
          <a:xfrm>
            <a:off x="304800" y="4237567"/>
            <a:ext cx="1422400" cy="2434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/>
        </p:txBody>
      </p:sp>
      <p:sp>
        <p:nvSpPr>
          <p:cNvPr id="97" name="Google Shape;97;p46"/>
          <p:cNvSpPr txBox="1"/>
          <p:nvPr>
            <p:ph idx="11" type="ftr"/>
          </p:nvPr>
        </p:nvSpPr>
        <p:spPr>
          <a:xfrm>
            <a:off x="2082800" y="4237567"/>
            <a:ext cx="1930400" cy="2434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/>
        </p:txBody>
      </p:sp>
      <p:sp>
        <p:nvSpPr>
          <p:cNvPr id="98" name="Google Shape;98;p46"/>
          <p:cNvSpPr txBox="1"/>
          <p:nvPr>
            <p:ph idx="12" type="sldNum"/>
          </p:nvPr>
        </p:nvSpPr>
        <p:spPr>
          <a:xfrm>
            <a:off x="4368800" y="4237567"/>
            <a:ext cx="1422400" cy="2434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Calibri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Calibri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Calibri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Calibri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Calibri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Calibri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Calibri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Calibri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Calibri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99" name="Google Shape;99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334750" y="0"/>
            <a:ext cx="857250" cy="8100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47"/>
          <p:cNvSpPr txBox="1"/>
          <p:nvPr>
            <p:ph type="title"/>
          </p:nvPr>
        </p:nvSpPr>
        <p:spPr>
          <a:xfrm>
            <a:off x="304800" y="182033"/>
            <a:ext cx="2005542" cy="774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1333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47"/>
          <p:cNvSpPr txBox="1"/>
          <p:nvPr>
            <p:ph idx="1" type="body"/>
          </p:nvPr>
        </p:nvSpPr>
        <p:spPr>
          <a:xfrm>
            <a:off x="2383367" y="182034"/>
            <a:ext cx="3407833" cy="390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2133"/>
            </a:lvl1pPr>
            <a:lvl2pPr indent="-406400" lvl="1" marL="914400" algn="l">
              <a:lnSpc>
                <a:spcPct val="100000"/>
              </a:lnSpc>
              <a:spcBef>
                <a:spcPts val="373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1867"/>
            </a:lvl2pPr>
            <a:lvl3pPr indent="-3810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1600"/>
            </a:lvl3pPr>
            <a:lvl4pPr indent="-355600" lvl="3" marL="1828800" algn="l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1333"/>
            </a:lvl4pPr>
            <a:lvl5pPr indent="-355600" lvl="4" marL="2286000" algn="l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1333"/>
            </a:lvl5pPr>
            <a:lvl6pPr indent="-355600" lvl="5" marL="2743200" algn="l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333"/>
            </a:lvl6pPr>
            <a:lvl7pPr indent="-355600" lvl="6" marL="3200400" algn="l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333"/>
            </a:lvl7pPr>
            <a:lvl8pPr indent="-355600" lvl="7" marL="3657600" algn="l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333"/>
            </a:lvl8pPr>
            <a:lvl9pPr indent="-355600" lvl="8" marL="4114800" algn="l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333"/>
            </a:lvl9pPr>
          </a:lstStyle>
          <a:p/>
        </p:txBody>
      </p:sp>
      <p:sp>
        <p:nvSpPr>
          <p:cNvPr id="103" name="Google Shape;103;p47"/>
          <p:cNvSpPr txBox="1"/>
          <p:nvPr>
            <p:ph idx="2" type="body"/>
          </p:nvPr>
        </p:nvSpPr>
        <p:spPr>
          <a:xfrm>
            <a:off x="304800" y="956734"/>
            <a:ext cx="2005542" cy="31273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87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933"/>
            </a:lvl1pPr>
            <a:lvl2pPr indent="-228600" lvl="1" marL="91440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800"/>
            </a:lvl2pPr>
            <a:lvl3pPr indent="-228600" lvl="2" marL="1371600" algn="l">
              <a:lnSpc>
                <a:spcPct val="100000"/>
              </a:lnSpc>
              <a:spcBef>
                <a:spcPts val="133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667"/>
            </a:lvl3pPr>
            <a:lvl4pPr indent="-228600" lvl="3" marL="1828800" algn="l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600"/>
            </a:lvl4pPr>
            <a:lvl5pPr indent="-228600" lvl="4" marL="2286000" algn="l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600"/>
            </a:lvl5pPr>
            <a:lvl6pPr indent="-228600" lvl="5" marL="2743200" algn="l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600"/>
            </a:lvl6pPr>
            <a:lvl7pPr indent="-228600" lvl="6" marL="3200400" algn="l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600"/>
            </a:lvl7pPr>
            <a:lvl8pPr indent="-228600" lvl="7" marL="3657600" algn="l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600"/>
            </a:lvl8pPr>
            <a:lvl9pPr indent="-228600" lvl="8" marL="4114800" algn="l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600"/>
            </a:lvl9pPr>
          </a:lstStyle>
          <a:p/>
        </p:txBody>
      </p:sp>
      <p:sp>
        <p:nvSpPr>
          <p:cNvPr id="104" name="Google Shape;104;p47"/>
          <p:cNvSpPr txBox="1"/>
          <p:nvPr>
            <p:ph idx="10" type="dt"/>
          </p:nvPr>
        </p:nvSpPr>
        <p:spPr>
          <a:xfrm>
            <a:off x="304800" y="4237567"/>
            <a:ext cx="1422400" cy="2434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/>
        </p:txBody>
      </p:sp>
      <p:sp>
        <p:nvSpPr>
          <p:cNvPr id="105" name="Google Shape;105;p47"/>
          <p:cNvSpPr txBox="1"/>
          <p:nvPr>
            <p:ph idx="11" type="ftr"/>
          </p:nvPr>
        </p:nvSpPr>
        <p:spPr>
          <a:xfrm>
            <a:off x="2082800" y="4237567"/>
            <a:ext cx="1930400" cy="2434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/>
        </p:txBody>
      </p:sp>
      <p:sp>
        <p:nvSpPr>
          <p:cNvPr id="106" name="Google Shape;106;p47"/>
          <p:cNvSpPr txBox="1"/>
          <p:nvPr>
            <p:ph idx="12" type="sldNum"/>
          </p:nvPr>
        </p:nvSpPr>
        <p:spPr>
          <a:xfrm>
            <a:off x="4368800" y="4237567"/>
            <a:ext cx="1422400" cy="2434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Calibri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Calibri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Calibri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Calibri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Calibri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Calibri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Calibri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Calibri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Calibri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07" name="Google Shape;107;p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334750" y="0"/>
            <a:ext cx="857250" cy="8100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48"/>
          <p:cNvSpPr txBox="1"/>
          <p:nvPr>
            <p:ph type="title"/>
          </p:nvPr>
        </p:nvSpPr>
        <p:spPr>
          <a:xfrm>
            <a:off x="1194859" y="3200400"/>
            <a:ext cx="36576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1333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48"/>
          <p:cNvSpPr/>
          <p:nvPr>
            <p:ph idx="2" type="pic"/>
          </p:nvPr>
        </p:nvSpPr>
        <p:spPr>
          <a:xfrm>
            <a:off x="1194859" y="408517"/>
            <a:ext cx="36576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oboto"/>
              <a:buNone/>
              <a:defRPr b="0" i="0" sz="2133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373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86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33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33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33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33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33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33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1" name="Google Shape;111;p48"/>
          <p:cNvSpPr txBox="1"/>
          <p:nvPr>
            <p:ph idx="1" type="body"/>
          </p:nvPr>
        </p:nvSpPr>
        <p:spPr>
          <a:xfrm>
            <a:off x="1194859" y="3578225"/>
            <a:ext cx="3657600" cy="5365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87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933"/>
            </a:lvl1pPr>
            <a:lvl2pPr indent="-228600" lvl="1" marL="91440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800"/>
            </a:lvl2pPr>
            <a:lvl3pPr indent="-228600" lvl="2" marL="1371600" algn="l">
              <a:lnSpc>
                <a:spcPct val="100000"/>
              </a:lnSpc>
              <a:spcBef>
                <a:spcPts val="133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667"/>
            </a:lvl3pPr>
            <a:lvl4pPr indent="-228600" lvl="3" marL="1828800" algn="l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600"/>
            </a:lvl4pPr>
            <a:lvl5pPr indent="-228600" lvl="4" marL="2286000" algn="l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600"/>
            </a:lvl5pPr>
            <a:lvl6pPr indent="-228600" lvl="5" marL="2743200" algn="l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600"/>
            </a:lvl6pPr>
            <a:lvl7pPr indent="-228600" lvl="6" marL="3200400" algn="l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600"/>
            </a:lvl7pPr>
            <a:lvl8pPr indent="-228600" lvl="7" marL="3657600" algn="l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600"/>
            </a:lvl8pPr>
            <a:lvl9pPr indent="-228600" lvl="8" marL="4114800" algn="l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600"/>
            </a:lvl9pPr>
          </a:lstStyle>
          <a:p/>
        </p:txBody>
      </p:sp>
      <p:sp>
        <p:nvSpPr>
          <p:cNvPr id="112" name="Google Shape;112;p48"/>
          <p:cNvSpPr txBox="1"/>
          <p:nvPr>
            <p:ph idx="10" type="dt"/>
          </p:nvPr>
        </p:nvSpPr>
        <p:spPr>
          <a:xfrm>
            <a:off x="304800" y="4237567"/>
            <a:ext cx="1422400" cy="2434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/>
        </p:txBody>
      </p:sp>
      <p:sp>
        <p:nvSpPr>
          <p:cNvPr id="113" name="Google Shape;113;p48"/>
          <p:cNvSpPr txBox="1"/>
          <p:nvPr>
            <p:ph idx="11" type="ftr"/>
          </p:nvPr>
        </p:nvSpPr>
        <p:spPr>
          <a:xfrm>
            <a:off x="2082800" y="4237567"/>
            <a:ext cx="1930400" cy="2434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/>
        </p:txBody>
      </p:sp>
      <p:sp>
        <p:nvSpPr>
          <p:cNvPr id="114" name="Google Shape;114;p48"/>
          <p:cNvSpPr txBox="1"/>
          <p:nvPr>
            <p:ph idx="12" type="sldNum"/>
          </p:nvPr>
        </p:nvSpPr>
        <p:spPr>
          <a:xfrm>
            <a:off x="4368800" y="4237567"/>
            <a:ext cx="1422400" cy="2434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Calibri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Calibri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Calibri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Calibri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Calibri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Calibri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Calibri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Calibri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Calibri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15" name="Google Shape;115;p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334750" y="0"/>
            <a:ext cx="857250" cy="8100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49"/>
          <p:cNvSpPr txBox="1"/>
          <p:nvPr>
            <p:ph type="title"/>
          </p:nvPr>
        </p:nvSpPr>
        <p:spPr>
          <a:xfrm>
            <a:off x="304800" y="183092"/>
            <a:ext cx="54864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p49"/>
          <p:cNvSpPr txBox="1"/>
          <p:nvPr>
            <p:ph idx="1" type="body"/>
          </p:nvPr>
        </p:nvSpPr>
        <p:spPr>
          <a:xfrm rot="5400000">
            <a:off x="1539346" y="-167746"/>
            <a:ext cx="3017309" cy="54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9" name="Google Shape;119;p49"/>
          <p:cNvSpPr txBox="1"/>
          <p:nvPr>
            <p:ph idx="10" type="dt"/>
          </p:nvPr>
        </p:nvSpPr>
        <p:spPr>
          <a:xfrm>
            <a:off x="304800" y="4237567"/>
            <a:ext cx="1422400" cy="2434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/>
        </p:txBody>
      </p:sp>
      <p:sp>
        <p:nvSpPr>
          <p:cNvPr id="120" name="Google Shape;120;p49"/>
          <p:cNvSpPr txBox="1"/>
          <p:nvPr>
            <p:ph idx="11" type="ftr"/>
          </p:nvPr>
        </p:nvSpPr>
        <p:spPr>
          <a:xfrm>
            <a:off x="2082800" y="4237567"/>
            <a:ext cx="1930400" cy="2434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/>
        </p:txBody>
      </p:sp>
      <p:sp>
        <p:nvSpPr>
          <p:cNvPr id="121" name="Google Shape;121;p49"/>
          <p:cNvSpPr txBox="1"/>
          <p:nvPr>
            <p:ph idx="12" type="sldNum"/>
          </p:nvPr>
        </p:nvSpPr>
        <p:spPr>
          <a:xfrm>
            <a:off x="4368800" y="4237567"/>
            <a:ext cx="1422400" cy="2434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Calibri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Calibri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Calibri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Calibri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Calibri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Calibri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Calibri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Calibri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Calibri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22" name="Google Shape;122;p4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334750" y="0"/>
            <a:ext cx="857250" cy="8100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50"/>
          <p:cNvSpPr txBox="1"/>
          <p:nvPr>
            <p:ph type="title"/>
          </p:nvPr>
        </p:nvSpPr>
        <p:spPr>
          <a:xfrm rot="5400000">
            <a:off x="3154892" y="1447800"/>
            <a:ext cx="3901017" cy="13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5" name="Google Shape;125;p50"/>
          <p:cNvSpPr txBox="1"/>
          <p:nvPr>
            <p:ph idx="1" type="body"/>
          </p:nvPr>
        </p:nvSpPr>
        <p:spPr>
          <a:xfrm rot="5400000">
            <a:off x="360892" y="127001"/>
            <a:ext cx="3901017" cy="40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6" name="Google Shape;126;p50"/>
          <p:cNvSpPr txBox="1"/>
          <p:nvPr>
            <p:ph idx="10" type="dt"/>
          </p:nvPr>
        </p:nvSpPr>
        <p:spPr>
          <a:xfrm>
            <a:off x="304800" y="4237567"/>
            <a:ext cx="1422400" cy="2434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/>
        </p:txBody>
      </p:sp>
      <p:sp>
        <p:nvSpPr>
          <p:cNvPr id="127" name="Google Shape;127;p50"/>
          <p:cNvSpPr txBox="1"/>
          <p:nvPr>
            <p:ph idx="11" type="ftr"/>
          </p:nvPr>
        </p:nvSpPr>
        <p:spPr>
          <a:xfrm>
            <a:off x="2082800" y="4237567"/>
            <a:ext cx="1930400" cy="2434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/>
        </p:txBody>
      </p:sp>
      <p:sp>
        <p:nvSpPr>
          <p:cNvPr id="128" name="Google Shape;128;p50"/>
          <p:cNvSpPr txBox="1"/>
          <p:nvPr>
            <p:ph idx="12" type="sldNum"/>
          </p:nvPr>
        </p:nvSpPr>
        <p:spPr>
          <a:xfrm>
            <a:off x="4368800" y="4237567"/>
            <a:ext cx="1422400" cy="2434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Calibri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Calibri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Calibri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Calibri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Calibri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Calibri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Calibri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Calibri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Calibri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29" name="Google Shape;129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334750" y="0"/>
            <a:ext cx="857250" cy="8100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51"/>
          <p:cNvSpPr/>
          <p:nvPr>
            <p:ph idx="2" type="pic"/>
          </p:nvPr>
        </p:nvSpPr>
        <p:spPr>
          <a:xfrm>
            <a:off x="-1426028" y="353786"/>
            <a:ext cx="6150428" cy="61504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Char char="•"/>
              <a:defRPr b="0" i="0" sz="2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2" name="Google Shape;132;p51"/>
          <p:cNvSpPr txBox="1"/>
          <p:nvPr>
            <p:ph type="title"/>
          </p:nvPr>
        </p:nvSpPr>
        <p:spPr>
          <a:xfrm>
            <a:off x="763582" y="197025"/>
            <a:ext cx="10846115" cy="5155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3" name="Google Shape;133;p51"/>
          <p:cNvSpPr txBox="1"/>
          <p:nvPr>
            <p:ph idx="10" type="dt"/>
          </p:nvPr>
        </p:nvSpPr>
        <p:spPr>
          <a:xfrm>
            <a:off x="47244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/>
        </p:txBody>
      </p:sp>
      <p:sp>
        <p:nvSpPr>
          <p:cNvPr id="134" name="Google Shape;134;p51"/>
          <p:cNvSpPr txBox="1"/>
          <p:nvPr>
            <p:ph idx="11" type="ftr"/>
          </p:nvPr>
        </p:nvSpPr>
        <p:spPr>
          <a:xfrm>
            <a:off x="609600" y="6356351"/>
            <a:ext cx="3505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/>
        </p:txBody>
      </p:sp>
      <p:sp>
        <p:nvSpPr>
          <p:cNvPr id="135" name="Google Shape;135;p51"/>
          <p:cNvSpPr txBox="1"/>
          <p:nvPr>
            <p:ph idx="12" type="sldNum"/>
          </p:nvPr>
        </p:nvSpPr>
        <p:spPr>
          <a:xfrm>
            <a:off x="11582400" y="6356351"/>
            <a:ext cx="4600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Calibri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Calibri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Calibri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Calibri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Calibri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Calibri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Calibri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Calibri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Calibri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36" name="Google Shape;136;p5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334750" y="0"/>
            <a:ext cx="857250" cy="8100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52"/>
          <p:cNvSpPr/>
          <p:nvPr>
            <p:ph idx="2" type="pic"/>
          </p:nvPr>
        </p:nvSpPr>
        <p:spPr>
          <a:xfrm>
            <a:off x="1016234" y="683852"/>
            <a:ext cx="5138928" cy="51389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Char char="•"/>
              <a:defRPr b="0" i="0" sz="2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9" name="Google Shape;139;p52"/>
          <p:cNvSpPr txBox="1"/>
          <p:nvPr>
            <p:ph type="title"/>
          </p:nvPr>
        </p:nvSpPr>
        <p:spPr>
          <a:xfrm>
            <a:off x="763582" y="197025"/>
            <a:ext cx="10846115" cy="5155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0" name="Google Shape;140;p52"/>
          <p:cNvSpPr txBox="1"/>
          <p:nvPr>
            <p:ph idx="10" type="dt"/>
          </p:nvPr>
        </p:nvSpPr>
        <p:spPr>
          <a:xfrm>
            <a:off x="47244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/>
        </p:txBody>
      </p:sp>
      <p:sp>
        <p:nvSpPr>
          <p:cNvPr id="141" name="Google Shape;141;p52"/>
          <p:cNvSpPr txBox="1"/>
          <p:nvPr>
            <p:ph idx="11" type="ftr"/>
          </p:nvPr>
        </p:nvSpPr>
        <p:spPr>
          <a:xfrm>
            <a:off x="609600" y="6356351"/>
            <a:ext cx="3505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/>
        </p:txBody>
      </p:sp>
      <p:sp>
        <p:nvSpPr>
          <p:cNvPr id="142" name="Google Shape;142;p52"/>
          <p:cNvSpPr txBox="1"/>
          <p:nvPr>
            <p:ph idx="12" type="sldNum"/>
          </p:nvPr>
        </p:nvSpPr>
        <p:spPr>
          <a:xfrm>
            <a:off x="11582400" y="6356351"/>
            <a:ext cx="4600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Calibri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Calibri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Calibri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Calibri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Calibri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Calibri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Calibri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Calibri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Calibri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43" name="Google Shape;143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334750" y="0"/>
            <a:ext cx="857250" cy="8100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5"/>
          <p:cNvSpPr txBox="1"/>
          <p:nvPr>
            <p:ph type="title"/>
          </p:nvPr>
        </p:nvSpPr>
        <p:spPr>
          <a:xfrm>
            <a:off x="763582" y="197025"/>
            <a:ext cx="10846115" cy="5155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5"/>
          <p:cNvSpPr txBox="1"/>
          <p:nvPr>
            <p:ph idx="10" type="dt"/>
          </p:nvPr>
        </p:nvSpPr>
        <p:spPr>
          <a:xfrm>
            <a:off x="47244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/>
        </p:txBody>
      </p:sp>
      <p:sp>
        <p:nvSpPr>
          <p:cNvPr id="24" name="Google Shape;24;p35"/>
          <p:cNvSpPr txBox="1"/>
          <p:nvPr>
            <p:ph idx="11" type="ftr"/>
          </p:nvPr>
        </p:nvSpPr>
        <p:spPr>
          <a:xfrm>
            <a:off x="609600" y="6356351"/>
            <a:ext cx="3505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/>
        </p:txBody>
      </p:sp>
      <p:sp>
        <p:nvSpPr>
          <p:cNvPr id="25" name="Google Shape;25;p35"/>
          <p:cNvSpPr txBox="1"/>
          <p:nvPr>
            <p:ph idx="12" type="sldNum"/>
          </p:nvPr>
        </p:nvSpPr>
        <p:spPr>
          <a:xfrm>
            <a:off x="11582400" y="6356351"/>
            <a:ext cx="4600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Calibri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Calibri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Calibri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Calibri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Calibri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Calibri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Calibri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Calibri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Calibri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6" name="Google Shape;26;p3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334750" y="0"/>
            <a:ext cx="857250" cy="8100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53"/>
          <p:cNvSpPr/>
          <p:nvPr>
            <p:ph idx="2" type="pic"/>
          </p:nvPr>
        </p:nvSpPr>
        <p:spPr>
          <a:xfrm>
            <a:off x="0" y="0"/>
            <a:ext cx="6096000" cy="60773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Char char="•"/>
              <a:defRPr b="0" i="0" sz="2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6" name="Google Shape;146;p53"/>
          <p:cNvSpPr txBox="1"/>
          <p:nvPr>
            <p:ph type="title"/>
          </p:nvPr>
        </p:nvSpPr>
        <p:spPr>
          <a:xfrm>
            <a:off x="763582" y="197025"/>
            <a:ext cx="10846115" cy="5155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7" name="Google Shape;147;p53"/>
          <p:cNvSpPr txBox="1"/>
          <p:nvPr>
            <p:ph idx="10" type="dt"/>
          </p:nvPr>
        </p:nvSpPr>
        <p:spPr>
          <a:xfrm>
            <a:off x="47244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/>
        </p:txBody>
      </p:sp>
      <p:sp>
        <p:nvSpPr>
          <p:cNvPr id="148" name="Google Shape;148;p53"/>
          <p:cNvSpPr txBox="1"/>
          <p:nvPr>
            <p:ph idx="11" type="ftr"/>
          </p:nvPr>
        </p:nvSpPr>
        <p:spPr>
          <a:xfrm>
            <a:off x="609600" y="6356351"/>
            <a:ext cx="3505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/>
        </p:txBody>
      </p:sp>
      <p:sp>
        <p:nvSpPr>
          <p:cNvPr id="149" name="Google Shape;149;p53"/>
          <p:cNvSpPr txBox="1"/>
          <p:nvPr>
            <p:ph idx="12" type="sldNum"/>
          </p:nvPr>
        </p:nvSpPr>
        <p:spPr>
          <a:xfrm>
            <a:off x="11582400" y="6356351"/>
            <a:ext cx="4600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Calibri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Calibri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Calibri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Calibri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Calibri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Calibri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Calibri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Calibri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Calibri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50" name="Google Shape;150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334750" y="0"/>
            <a:ext cx="857250" cy="8100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54"/>
          <p:cNvSpPr/>
          <p:nvPr>
            <p:ph idx="2" type="pic"/>
          </p:nvPr>
        </p:nvSpPr>
        <p:spPr>
          <a:xfrm>
            <a:off x="9408696" y="709822"/>
            <a:ext cx="2057400" cy="20756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Char char="•"/>
              <a:defRPr b="0" i="0" sz="2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" name="Google Shape;153;p54"/>
          <p:cNvSpPr/>
          <p:nvPr>
            <p:ph idx="3" type="pic"/>
          </p:nvPr>
        </p:nvSpPr>
        <p:spPr>
          <a:xfrm>
            <a:off x="6829701" y="709822"/>
            <a:ext cx="2057400" cy="20756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Char char="•"/>
              <a:defRPr b="0" i="0" sz="2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" name="Google Shape;154;p54"/>
          <p:cNvSpPr/>
          <p:nvPr>
            <p:ph idx="4" type="pic"/>
          </p:nvPr>
        </p:nvSpPr>
        <p:spPr>
          <a:xfrm>
            <a:off x="3366484" y="3631195"/>
            <a:ext cx="2057400" cy="20756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Char char="•"/>
              <a:defRPr b="0" i="0" sz="2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" name="Google Shape;155;p54"/>
          <p:cNvSpPr/>
          <p:nvPr>
            <p:ph idx="5" type="pic"/>
          </p:nvPr>
        </p:nvSpPr>
        <p:spPr>
          <a:xfrm>
            <a:off x="787489" y="3631195"/>
            <a:ext cx="2057400" cy="20756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Char char="•"/>
              <a:defRPr b="0" i="0" sz="2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" name="Google Shape;156;p54"/>
          <p:cNvSpPr txBox="1"/>
          <p:nvPr>
            <p:ph type="title"/>
          </p:nvPr>
        </p:nvSpPr>
        <p:spPr>
          <a:xfrm>
            <a:off x="763582" y="197025"/>
            <a:ext cx="10846115" cy="5155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7" name="Google Shape;157;p54"/>
          <p:cNvSpPr txBox="1"/>
          <p:nvPr>
            <p:ph idx="10" type="dt"/>
          </p:nvPr>
        </p:nvSpPr>
        <p:spPr>
          <a:xfrm>
            <a:off x="47244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/>
        </p:txBody>
      </p:sp>
      <p:sp>
        <p:nvSpPr>
          <p:cNvPr id="158" name="Google Shape;158;p54"/>
          <p:cNvSpPr txBox="1"/>
          <p:nvPr>
            <p:ph idx="11" type="ftr"/>
          </p:nvPr>
        </p:nvSpPr>
        <p:spPr>
          <a:xfrm>
            <a:off x="609600" y="6356351"/>
            <a:ext cx="3505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/>
        </p:txBody>
      </p:sp>
      <p:sp>
        <p:nvSpPr>
          <p:cNvPr id="159" name="Google Shape;159;p54"/>
          <p:cNvSpPr txBox="1"/>
          <p:nvPr>
            <p:ph idx="12" type="sldNum"/>
          </p:nvPr>
        </p:nvSpPr>
        <p:spPr>
          <a:xfrm>
            <a:off x="11582400" y="6356351"/>
            <a:ext cx="4600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Calibri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Calibri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Calibri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Calibri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Calibri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Calibri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Calibri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Calibri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Calibri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60" name="Google Shape;160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334750" y="0"/>
            <a:ext cx="857250" cy="8100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55"/>
          <p:cNvSpPr/>
          <p:nvPr>
            <p:ph idx="2" type="pic"/>
          </p:nvPr>
        </p:nvSpPr>
        <p:spPr>
          <a:xfrm>
            <a:off x="6081439" y="0"/>
            <a:ext cx="6096000" cy="60773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3" name="Google Shape;163;p55"/>
          <p:cNvSpPr txBox="1"/>
          <p:nvPr>
            <p:ph type="title"/>
          </p:nvPr>
        </p:nvSpPr>
        <p:spPr>
          <a:xfrm>
            <a:off x="763582" y="197025"/>
            <a:ext cx="10846115" cy="5155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4" name="Google Shape;164;p55"/>
          <p:cNvSpPr txBox="1"/>
          <p:nvPr>
            <p:ph idx="10" type="dt"/>
          </p:nvPr>
        </p:nvSpPr>
        <p:spPr>
          <a:xfrm>
            <a:off x="47244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/>
        </p:txBody>
      </p:sp>
      <p:sp>
        <p:nvSpPr>
          <p:cNvPr id="165" name="Google Shape;165;p55"/>
          <p:cNvSpPr txBox="1"/>
          <p:nvPr>
            <p:ph idx="11" type="ftr"/>
          </p:nvPr>
        </p:nvSpPr>
        <p:spPr>
          <a:xfrm>
            <a:off x="609600" y="6356351"/>
            <a:ext cx="3505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/>
        </p:txBody>
      </p:sp>
      <p:sp>
        <p:nvSpPr>
          <p:cNvPr id="166" name="Google Shape;166;p55"/>
          <p:cNvSpPr txBox="1"/>
          <p:nvPr>
            <p:ph idx="12" type="sldNum"/>
          </p:nvPr>
        </p:nvSpPr>
        <p:spPr>
          <a:xfrm>
            <a:off x="11582400" y="6356351"/>
            <a:ext cx="4600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Calibri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Calibri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Calibri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Calibri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Calibri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Calibri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Calibri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Calibri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Calibri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67" name="Google Shape;167;p5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334750" y="0"/>
            <a:ext cx="857250" cy="8100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56"/>
          <p:cNvSpPr/>
          <p:nvPr>
            <p:ph idx="2" type="pic"/>
          </p:nvPr>
        </p:nvSpPr>
        <p:spPr>
          <a:xfrm>
            <a:off x="4698119" y="3"/>
            <a:ext cx="7493885" cy="68580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0" name="Google Shape;170;p56"/>
          <p:cNvSpPr txBox="1"/>
          <p:nvPr>
            <p:ph type="title"/>
          </p:nvPr>
        </p:nvSpPr>
        <p:spPr>
          <a:xfrm>
            <a:off x="763582" y="197025"/>
            <a:ext cx="10846115" cy="5155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1" name="Google Shape;171;p56"/>
          <p:cNvSpPr txBox="1"/>
          <p:nvPr>
            <p:ph idx="10" type="dt"/>
          </p:nvPr>
        </p:nvSpPr>
        <p:spPr>
          <a:xfrm>
            <a:off x="47244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/>
        </p:txBody>
      </p:sp>
      <p:sp>
        <p:nvSpPr>
          <p:cNvPr id="172" name="Google Shape;172;p56"/>
          <p:cNvSpPr txBox="1"/>
          <p:nvPr>
            <p:ph idx="11" type="ftr"/>
          </p:nvPr>
        </p:nvSpPr>
        <p:spPr>
          <a:xfrm>
            <a:off x="609600" y="6356351"/>
            <a:ext cx="3505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/>
        </p:txBody>
      </p:sp>
      <p:sp>
        <p:nvSpPr>
          <p:cNvPr id="173" name="Google Shape;173;p56"/>
          <p:cNvSpPr txBox="1"/>
          <p:nvPr>
            <p:ph idx="12" type="sldNum"/>
          </p:nvPr>
        </p:nvSpPr>
        <p:spPr>
          <a:xfrm>
            <a:off x="11582400" y="6356351"/>
            <a:ext cx="4600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Calibri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Calibri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Calibri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Calibri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Calibri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Calibri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Calibri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Calibri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Calibri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74" name="Google Shape;174;p5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334750" y="0"/>
            <a:ext cx="857250" cy="8100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57"/>
          <p:cNvSpPr txBox="1"/>
          <p:nvPr>
            <p:ph type="title"/>
          </p:nvPr>
        </p:nvSpPr>
        <p:spPr>
          <a:xfrm>
            <a:off x="304800" y="183092"/>
            <a:ext cx="54864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7" name="Google Shape;177;p57"/>
          <p:cNvSpPr txBox="1"/>
          <p:nvPr>
            <p:ph idx="10" type="dt"/>
          </p:nvPr>
        </p:nvSpPr>
        <p:spPr>
          <a:xfrm>
            <a:off x="304800" y="4237567"/>
            <a:ext cx="1422400" cy="2434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9pPr>
          </a:lstStyle>
          <a:p/>
        </p:txBody>
      </p:sp>
      <p:sp>
        <p:nvSpPr>
          <p:cNvPr id="178" name="Google Shape;178;p57"/>
          <p:cNvSpPr txBox="1"/>
          <p:nvPr>
            <p:ph idx="11" type="ftr"/>
          </p:nvPr>
        </p:nvSpPr>
        <p:spPr>
          <a:xfrm>
            <a:off x="2082800" y="4237567"/>
            <a:ext cx="1930400" cy="2434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9pPr>
          </a:lstStyle>
          <a:p/>
        </p:txBody>
      </p:sp>
      <p:sp>
        <p:nvSpPr>
          <p:cNvPr id="179" name="Google Shape;179;p57"/>
          <p:cNvSpPr txBox="1"/>
          <p:nvPr>
            <p:ph idx="12" type="sldNum"/>
          </p:nvPr>
        </p:nvSpPr>
        <p:spPr>
          <a:xfrm>
            <a:off x="4368800" y="4237567"/>
            <a:ext cx="1422400" cy="2434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Calibri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Calibri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Calibri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Calibri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Calibri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Calibri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Calibri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Calibri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Calibri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80" name="Google Shape;180;p5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334750" y="0"/>
            <a:ext cx="857250" cy="8100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8_Custom Layout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6"/>
          <p:cNvSpPr txBox="1"/>
          <p:nvPr>
            <p:ph type="title"/>
          </p:nvPr>
        </p:nvSpPr>
        <p:spPr>
          <a:xfrm>
            <a:off x="495300" y="152401"/>
            <a:ext cx="11201400" cy="6477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36"/>
          <p:cNvSpPr txBox="1"/>
          <p:nvPr>
            <p:ph idx="10" type="dt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/>
        </p:txBody>
      </p:sp>
      <p:sp>
        <p:nvSpPr>
          <p:cNvPr id="30" name="Google Shape;30;p36"/>
          <p:cNvSpPr txBox="1"/>
          <p:nvPr>
            <p:ph idx="11" type="ftr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/>
        </p:txBody>
      </p:sp>
      <p:sp>
        <p:nvSpPr>
          <p:cNvPr id="31" name="Google Shape;31;p36"/>
          <p:cNvSpPr txBox="1"/>
          <p:nvPr>
            <p:ph idx="12" type="sldNum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2" name="Google Shape;32;p3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334750" y="0"/>
            <a:ext cx="857250" cy="8100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37"/>
          <p:cNvSpPr/>
          <p:nvPr>
            <p:ph idx="2" type="pic"/>
          </p:nvPr>
        </p:nvSpPr>
        <p:spPr>
          <a:xfrm>
            <a:off x="6123112" y="2559323"/>
            <a:ext cx="5317875" cy="35323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Char char="•"/>
              <a:defRPr b="0" i="0" sz="2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" name="Google Shape;35;p37"/>
          <p:cNvSpPr txBox="1"/>
          <p:nvPr>
            <p:ph type="title"/>
          </p:nvPr>
        </p:nvSpPr>
        <p:spPr>
          <a:xfrm>
            <a:off x="495300" y="152401"/>
            <a:ext cx="11201400" cy="6477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37"/>
          <p:cNvSpPr txBox="1"/>
          <p:nvPr>
            <p:ph idx="10" type="dt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/>
        </p:txBody>
      </p:sp>
      <p:sp>
        <p:nvSpPr>
          <p:cNvPr id="37" name="Google Shape;37;p37"/>
          <p:cNvSpPr txBox="1"/>
          <p:nvPr>
            <p:ph idx="11" type="ftr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/>
        </p:txBody>
      </p:sp>
      <p:sp>
        <p:nvSpPr>
          <p:cNvPr id="38" name="Google Shape;38;p37"/>
          <p:cNvSpPr txBox="1"/>
          <p:nvPr>
            <p:ph idx="12" type="sldNum"/>
          </p:nvPr>
        </p:nvSpPr>
        <p:spPr>
          <a:xfrm>
            <a:off x="11625504" y="6356352"/>
            <a:ext cx="41871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9" name="Google Shape;39;p3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334750" y="0"/>
            <a:ext cx="857250" cy="8100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8"/>
          <p:cNvSpPr txBox="1"/>
          <p:nvPr>
            <p:ph idx="10" type="dt"/>
          </p:nvPr>
        </p:nvSpPr>
        <p:spPr>
          <a:xfrm>
            <a:off x="304800" y="4237567"/>
            <a:ext cx="1422400" cy="2434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/>
        </p:txBody>
      </p:sp>
      <p:sp>
        <p:nvSpPr>
          <p:cNvPr id="42" name="Google Shape;42;p38"/>
          <p:cNvSpPr txBox="1"/>
          <p:nvPr>
            <p:ph idx="11" type="ftr"/>
          </p:nvPr>
        </p:nvSpPr>
        <p:spPr>
          <a:xfrm>
            <a:off x="2082800" y="4237567"/>
            <a:ext cx="1930400" cy="2434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/>
        </p:txBody>
      </p:sp>
      <p:sp>
        <p:nvSpPr>
          <p:cNvPr id="43" name="Google Shape;43;p38"/>
          <p:cNvSpPr txBox="1"/>
          <p:nvPr>
            <p:ph idx="12" type="sldNum"/>
          </p:nvPr>
        </p:nvSpPr>
        <p:spPr>
          <a:xfrm>
            <a:off x="4368800" y="4237567"/>
            <a:ext cx="1422400" cy="2434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Calibri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Calibri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Calibri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Calibri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Calibri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Calibri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Calibri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Calibri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Calibri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4" name="Google Shape;44;p3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334750" y="0"/>
            <a:ext cx="857250" cy="8100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9"/>
          <p:cNvSpPr/>
          <p:nvPr>
            <p:ph idx="2" type="pic"/>
          </p:nvPr>
        </p:nvSpPr>
        <p:spPr>
          <a:xfrm>
            <a:off x="8445953" y="1463040"/>
            <a:ext cx="2727960" cy="49377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Char char="•"/>
              <a:defRPr b="0" i="0" sz="2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" name="Google Shape;47;p39"/>
          <p:cNvSpPr txBox="1"/>
          <p:nvPr>
            <p:ph type="title"/>
          </p:nvPr>
        </p:nvSpPr>
        <p:spPr>
          <a:xfrm>
            <a:off x="495301" y="190500"/>
            <a:ext cx="10064335" cy="6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39"/>
          <p:cNvSpPr txBox="1"/>
          <p:nvPr>
            <p:ph idx="10" type="dt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/>
        </p:txBody>
      </p:sp>
      <p:sp>
        <p:nvSpPr>
          <p:cNvPr id="49" name="Google Shape;49;p39"/>
          <p:cNvSpPr txBox="1"/>
          <p:nvPr>
            <p:ph idx="11" type="ftr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/>
        </p:txBody>
      </p:sp>
      <p:sp>
        <p:nvSpPr>
          <p:cNvPr id="50" name="Google Shape;50;p39"/>
          <p:cNvSpPr txBox="1"/>
          <p:nvPr>
            <p:ph idx="12" type="sldNum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1" name="Google Shape;51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334750" y="0"/>
            <a:ext cx="857250" cy="8100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42"/>
          <p:cNvSpPr txBox="1"/>
          <p:nvPr>
            <p:ph type="title"/>
          </p:nvPr>
        </p:nvSpPr>
        <p:spPr>
          <a:xfrm>
            <a:off x="304800" y="183092"/>
            <a:ext cx="54864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42"/>
          <p:cNvSpPr txBox="1"/>
          <p:nvPr>
            <p:ph idx="1" type="body"/>
          </p:nvPr>
        </p:nvSpPr>
        <p:spPr>
          <a:xfrm>
            <a:off x="304800" y="1066800"/>
            <a:ext cx="5486400" cy="30173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" name="Google Shape;55;p42"/>
          <p:cNvSpPr txBox="1"/>
          <p:nvPr>
            <p:ph idx="10" type="dt"/>
          </p:nvPr>
        </p:nvSpPr>
        <p:spPr>
          <a:xfrm>
            <a:off x="304800" y="4237567"/>
            <a:ext cx="1422400" cy="2434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/>
        </p:txBody>
      </p:sp>
      <p:sp>
        <p:nvSpPr>
          <p:cNvPr id="56" name="Google Shape;56;p42"/>
          <p:cNvSpPr txBox="1"/>
          <p:nvPr>
            <p:ph idx="11" type="ftr"/>
          </p:nvPr>
        </p:nvSpPr>
        <p:spPr>
          <a:xfrm>
            <a:off x="2082800" y="4237567"/>
            <a:ext cx="1930400" cy="2434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/>
        </p:txBody>
      </p:sp>
      <p:sp>
        <p:nvSpPr>
          <p:cNvPr id="57" name="Google Shape;57;p42"/>
          <p:cNvSpPr txBox="1"/>
          <p:nvPr>
            <p:ph idx="12" type="sldNum"/>
          </p:nvPr>
        </p:nvSpPr>
        <p:spPr>
          <a:xfrm>
            <a:off x="4368800" y="4237567"/>
            <a:ext cx="1422400" cy="2434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Calibri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Calibri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Calibri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Calibri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Calibri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Calibri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Calibri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Calibri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Calibri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8" name="Google Shape;58;p4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334750" y="0"/>
            <a:ext cx="857250" cy="8100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bg>
      <p:bgPr>
        <a:solidFill>
          <a:srgbClr val="11999E">
            <a:alpha val="62745"/>
          </a:srgbClr>
        </a:soli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40"/>
          <p:cNvSpPr/>
          <p:nvPr>
            <p:ph idx="2" type="pic"/>
          </p:nvPr>
        </p:nvSpPr>
        <p:spPr>
          <a:xfrm>
            <a:off x="1310640" y="1463040"/>
            <a:ext cx="2727960" cy="49377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Char char="•"/>
              <a:defRPr b="0" i="0" sz="2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1" name="Google Shape;61;p40"/>
          <p:cNvSpPr txBox="1"/>
          <p:nvPr>
            <p:ph type="title"/>
          </p:nvPr>
        </p:nvSpPr>
        <p:spPr>
          <a:xfrm>
            <a:off x="1034323" y="190500"/>
            <a:ext cx="9525312" cy="6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40"/>
          <p:cNvSpPr txBox="1"/>
          <p:nvPr>
            <p:ph idx="10" type="dt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/>
        </p:txBody>
      </p:sp>
      <p:sp>
        <p:nvSpPr>
          <p:cNvPr id="63" name="Google Shape;63;p40"/>
          <p:cNvSpPr txBox="1"/>
          <p:nvPr>
            <p:ph idx="11" type="ftr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/>
        </p:txBody>
      </p:sp>
      <p:sp>
        <p:nvSpPr>
          <p:cNvPr id="64" name="Google Shape;64;p40"/>
          <p:cNvSpPr txBox="1"/>
          <p:nvPr>
            <p:ph idx="12" type="sldNum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5" name="Google Shape;65;p4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334750" y="0"/>
            <a:ext cx="857250" cy="8100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 2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41"/>
          <p:cNvSpPr/>
          <p:nvPr>
            <p:ph idx="2" type="pic"/>
          </p:nvPr>
        </p:nvSpPr>
        <p:spPr>
          <a:xfrm>
            <a:off x="-130" y="5216"/>
            <a:ext cx="2948615" cy="28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oboto"/>
              <a:buChar char="•"/>
              <a:defRPr b="0" i="0" sz="3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68" name="Google Shape;68;p4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334750" y="0"/>
            <a:ext cx="857250" cy="8100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5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3"/>
          <p:cNvSpPr txBox="1"/>
          <p:nvPr>
            <p:ph type="title"/>
          </p:nvPr>
        </p:nvSpPr>
        <p:spPr>
          <a:xfrm>
            <a:off x="304800" y="183092"/>
            <a:ext cx="54864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"/>
              <a:buNone/>
              <a:defRPr b="0" i="0" sz="4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33"/>
          <p:cNvSpPr txBox="1"/>
          <p:nvPr>
            <p:ph idx="1" type="body"/>
          </p:nvPr>
        </p:nvSpPr>
        <p:spPr>
          <a:xfrm>
            <a:off x="304800" y="1066800"/>
            <a:ext cx="5486400" cy="30173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oboto"/>
              <a:buChar char="•"/>
              <a:defRPr b="0" i="0" sz="3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Char char="–"/>
              <a:defRPr b="0" i="0" sz="2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•"/>
              <a:defRPr b="0" i="0" sz="2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Char char="–"/>
              <a:defRPr b="0" i="0" sz="2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Char char="»"/>
              <a:defRPr b="0" i="0" sz="2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Char char="•"/>
              <a:defRPr b="0" i="0" sz="2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Char char="•"/>
              <a:defRPr b="0" i="0" sz="2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Char char="•"/>
              <a:defRPr b="0" i="0" sz="2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Char char="•"/>
              <a:defRPr b="0" i="0" sz="2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2" name="Google Shape;12;p33"/>
          <p:cNvSpPr txBox="1"/>
          <p:nvPr>
            <p:ph idx="10" type="dt"/>
          </p:nvPr>
        </p:nvSpPr>
        <p:spPr>
          <a:xfrm>
            <a:off x="304800" y="4237567"/>
            <a:ext cx="1422400" cy="2434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Roboto"/>
              <a:buNone/>
              <a:defRPr b="0" i="0" sz="800" u="none" cap="none" strike="noStrik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33"/>
          <p:cNvSpPr txBox="1"/>
          <p:nvPr>
            <p:ph idx="11" type="ftr"/>
          </p:nvPr>
        </p:nvSpPr>
        <p:spPr>
          <a:xfrm>
            <a:off x="2082800" y="4237567"/>
            <a:ext cx="1930400" cy="2434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Roboto"/>
              <a:buNone/>
              <a:defRPr b="0" i="0" sz="800" u="none" cap="none" strike="noStrik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33"/>
          <p:cNvSpPr txBox="1"/>
          <p:nvPr>
            <p:ph idx="12" type="sldNum"/>
          </p:nvPr>
        </p:nvSpPr>
        <p:spPr>
          <a:xfrm>
            <a:off x="4368800" y="4237567"/>
            <a:ext cx="1422400" cy="2434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Calibri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Calibri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Calibri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Calibri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Calibri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Calibri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Calibri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Calibri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Calibri"/>
              <a:buNone/>
              <a:defRPr b="0" i="0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Relationship Id="rId4" Type="http://schemas.openxmlformats.org/officeDocument/2006/relationships/image" Target="../media/image11.png"/><Relationship Id="rId5" Type="http://schemas.openxmlformats.org/officeDocument/2006/relationships/image" Target="../media/image13.png"/><Relationship Id="rId6" Type="http://schemas.openxmlformats.org/officeDocument/2006/relationships/image" Target="../media/image17.png"/><Relationship Id="rId7" Type="http://schemas.openxmlformats.org/officeDocument/2006/relationships/image" Target="../media/image14.png"/><Relationship Id="rId8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Relationship Id="rId4" Type="http://schemas.openxmlformats.org/officeDocument/2006/relationships/image" Target="../media/image8.png"/><Relationship Id="rId5" Type="http://schemas.openxmlformats.org/officeDocument/2006/relationships/image" Target="../media/image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3.png"/><Relationship Id="rId4" Type="http://schemas.openxmlformats.org/officeDocument/2006/relationships/image" Target="../media/image50.jpg"/><Relationship Id="rId9" Type="http://schemas.openxmlformats.org/officeDocument/2006/relationships/image" Target="../media/image20.png"/><Relationship Id="rId5" Type="http://schemas.openxmlformats.org/officeDocument/2006/relationships/image" Target="../media/image30.jpg"/><Relationship Id="rId6" Type="http://schemas.openxmlformats.org/officeDocument/2006/relationships/image" Target="../media/image19.png"/><Relationship Id="rId7" Type="http://schemas.openxmlformats.org/officeDocument/2006/relationships/image" Target="../media/image23.png"/><Relationship Id="rId8" Type="http://schemas.openxmlformats.org/officeDocument/2006/relationships/image" Target="../media/image22.jpg"/><Relationship Id="rId10" Type="http://schemas.openxmlformats.org/officeDocument/2006/relationships/image" Target="../media/image2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://drive.google.com/file/d/1b2J6HoT0kQk7xPev0Cn1ReaLklb781aR/view" TargetMode="External"/><Relationship Id="rId4" Type="http://schemas.openxmlformats.org/officeDocument/2006/relationships/image" Target="../media/image32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8.png"/><Relationship Id="rId4" Type="http://schemas.openxmlformats.org/officeDocument/2006/relationships/image" Target="../media/image15.png"/><Relationship Id="rId5" Type="http://schemas.openxmlformats.org/officeDocument/2006/relationships/image" Target="../media/image3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8.png"/><Relationship Id="rId4" Type="http://schemas.openxmlformats.org/officeDocument/2006/relationships/image" Target="../media/image15.png"/><Relationship Id="rId5" Type="http://schemas.openxmlformats.org/officeDocument/2006/relationships/image" Target="../media/image3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4.jpg"/><Relationship Id="rId4" Type="http://schemas.openxmlformats.org/officeDocument/2006/relationships/image" Target="../media/image27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7.jpg"/><Relationship Id="rId4" Type="http://schemas.openxmlformats.org/officeDocument/2006/relationships/image" Target="../media/image51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png"/><Relationship Id="rId4" Type="http://schemas.openxmlformats.org/officeDocument/2006/relationships/image" Target="../media/image1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9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4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7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9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8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6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8.png"/><Relationship Id="rId4" Type="http://schemas.openxmlformats.org/officeDocument/2006/relationships/image" Target="../media/image31.png"/><Relationship Id="rId5" Type="http://schemas.openxmlformats.org/officeDocument/2006/relationships/image" Target="../media/image52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8.png"/><Relationship Id="rId4" Type="http://schemas.openxmlformats.org/officeDocument/2006/relationships/image" Target="../media/image48.png"/><Relationship Id="rId5" Type="http://schemas.openxmlformats.org/officeDocument/2006/relationships/image" Target="../media/image53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8.png"/><Relationship Id="rId4" Type="http://schemas.openxmlformats.org/officeDocument/2006/relationships/image" Target="../media/image15.png"/><Relationship Id="rId5" Type="http://schemas.openxmlformats.org/officeDocument/2006/relationships/image" Target="../media/image35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8.png"/><Relationship Id="rId4" Type="http://schemas.openxmlformats.org/officeDocument/2006/relationships/image" Target="../media/image35.png"/><Relationship Id="rId5" Type="http://schemas.openxmlformats.org/officeDocument/2006/relationships/image" Target="../media/image5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2.png"/><Relationship Id="rId7" Type="http://schemas.openxmlformats.org/officeDocument/2006/relationships/image" Target="../media/image16.jpg"/><Relationship Id="rId8" Type="http://schemas.openxmlformats.org/officeDocument/2006/relationships/image" Target="../media/image2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1999E"/>
        </a:solidFill>
      </p:bgPr>
    </p:bg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"/>
          <p:cNvSpPr txBox="1"/>
          <p:nvPr>
            <p:ph type="ctrTitle"/>
          </p:nvPr>
        </p:nvSpPr>
        <p:spPr>
          <a:xfrm>
            <a:off x="3596494" y="274158"/>
            <a:ext cx="5181600" cy="98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None/>
            </a:pPr>
            <a:r>
              <a:rPr b="1" lang="en-US" sz="4000">
                <a:solidFill>
                  <a:srgbClr val="FFFFFF"/>
                </a:solidFill>
              </a:rPr>
              <a:t>Product Marketing</a:t>
            </a:r>
            <a:endParaRPr b="1" sz="4000">
              <a:solidFill>
                <a:srgbClr val="FFFFFF"/>
              </a:solidFill>
            </a:endParaRPr>
          </a:p>
        </p:txBody>
      </p:sp>
      <p:sp>
        <p:nvSpPr>
          <p:cNvPr id="186" name="Google Shape;186;p1"/>
          <p:cNvSpPr txBox="1"/>
          <p:nvPr>
            <p:ph idx="1" type="subTitle"/>
          </p:nvPr>
        </p:nvSpPr>
        <p:spPr>
          <a:xfrm>
            <a:off x="3347794" y="5585875"/>
            <a:ext cx="5679000" cy="116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16934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115"/>
              <a:buNone/>
            </a:pPr>
            <a:r>
              <a:rPr b="1" lang="en-US" sz="2012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https://www.mentorengageb2b.com/</a:t>
            </a:r>
            <a:endParaRPr b="1" sz="1779">
              <a:solidFill>
                <a:srgbClr val="FFFFFF"/>
              </a:solidFill>
            </a:endParaRPr>
          </a:p>
        </p:txBody>
      </p:sp>
      <p:pic>
        <p:nvPicPr>
          <p:cNvPr id="187" name="Google Shape;187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10881" y="1373776"/>
            <a:ext cx="5152825" cy="4202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>
            <a:alpha val="0"/>
          </a:srgbClr>
        </a:solidFill>
      </p:bgPr>
    </p:bg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d44d370ee5_8_133"/>
          <p:cNvSpPr txBox="1"/>
          <p:nvPr/>
        </p:nvSpPr>
        <p:spPr>
          <a:xfrm>
            <a:off x="6953691" y="1440002"/>
            <a:ext cx="491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74" name="Google Shape;474;gd44d370ee5_8_133"/>
          <p:cNvSpPr txBox="1"/>
          <p:nvPr>
            <p:ph type="title"/>
          </p:nvPr>
        </p:nvSpPr>
        <p:spPr>
          <a:xfrm>
            <a:off x="495300" y="133250"/>
            <a:ext cx="10913400" cy="609600"/>
          </a:xfrm>
          <a:prstGeom prst="rect">
            <a:avLst/>
          </a:prstGeom>
          <a:solidFill>
            <a:srgbClr val="11999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sz="4000">
                <a:solidFill>
                  <a:srgbClr val="FFFFFF"/>
                </a:solidFill>
              </a:rPr>
              <a:t>Positioning Message</a:t>
            </a:r>
            <a:endParaRPr sz="4000">
              <a:solidFill>
                <a:schemeClr val="dk2"/>
              </a:solidFill>
            </a:endParaRPr>
          </a:p>
        </p:txBody>
      </p:sp>
      <p:sp>
        <p:nvSpPr>
          <p:cNvPr id="475" name="Google Shape;475;gd44d370ee5_8_133"/>
          <p:cNvSpPr/>
          <p:nvPr/>
        </p:nvSpPr>
        <p:spPr>
          <a:xfrm>
            <a:off x="364500" y="876250"/>
            <a:ext cx="11044200" cy="917700"/>
          </a:xfrm>
          <a:prstGeom prst="verticalScroll">
            <a:avLst>
              <a:gd fmla="val 12500" name="adj"/>
            </a:avLst>
          </a:prstGeom>
          <a:solidFill>
            <a:srgbClr val="AEE2E8"/>
          </a:solidFill>
          <a:ln cap="flat" cmpd="sng" w="9525">
            <a:solidFill>
              <a:srgbClr val="1B786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476" name="Google Shape;476;gd44d370ee5_8_133"/>
          <p:cNvSpPr/>
          <p:nvPr/>
        </p:nvSpPr>
        <p:spPr>
          <a:xfrm>
            <a:off x="288300" y="1943050"/>
            <a:ext cx="11120400" cy="1547700"/>
          </a:xfrm>
          <a:prstGeom prst="verticalScroll">
            <a:avLst>
              <a:gd fmla="val 12500" name="adj"/>
            </a:avLst>
          </a:prstGeom>
          <a:solidFill>
            <a:srgbClr val="81DBFF"/>
          </a:solidFill>
          <a:ln cap="flat" cmpd="sng" w="9525">
            <a:solidFill>
              <a:srgbClr val="1B786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" name="Google Shape;477;gd44d370ee5_8_133"/>
          <p:cNvSpPr txBox="1"/>
          <p:nvPr/>
        </p:nvSpPr>
        <p:spPr>
          <a:xfrm>
            <a:off x="644325" y="2121700"/>
            <a:ext cx="104835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280 Characters (~50 Words) </a:t>
            </a:r>
            <a:r>
              <a:rPr lang="en-US" sz="2000">
                <a:solidFill>
                  <a:srgbClr val="1B786E"/>
                </a:solidFill>
                <a:latin typeface="Roboto"/>
                <a:ea typeface="Roboto"/>
                <a:cs typeface="Roboto"/>
                <a:sym typeface="Roboto"/>
              </a:rPr>
              <a:t>MentorEngage(B2B), a platform that assists organisations with its visionary digital mentoring solution. Some of the main services include mentor- mentee collaboration, coaching by subject matter experts and industrial specialists, online curated coaching content, AI based program and mentor matching, lucid visualisation and planning.</a:t>
            </a:r>
            <a:endParaRPr sz="2000">
              <a:solidFill>
                <a:srgbClr val="1B786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8" name="Google Shape;478;gd44d370ee5_8_133"/>
          <p:cNvSpPr txBox="1"/>
          <p:nvPr/>
        </p:nvSpPr>
        <p:spPr>
          <a:xfrm>
            <a:off x="644325" y="902500"/>
            <a:ext cx="104835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140 Characters (~25 Words) </a:t>
            </a:r>
            <a:r>
              <a:rPr lang="en-US" sz="2000">
                <a:solidFill>
                  <a:srgbClr val="1B786E"/>
                </a:solidFill>
                <a:latin typeface="Roboto"/>
                <a:ea typeface="Roboto"/>
                <a:cs typeface="Roboto"/>
                <a:sym typeface="Roboto"/>
              </a:rPr>
              <a:t>Mentorengage(B2B) is a digital mentoring platform that assists businesses to realise the full potential of their employees.</a:t>
            </a:r>
            <a:endParaRPr sz="2000">
              <a:solidFill>
                <a:srgbClr val="1B786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9" name="Google Shape;479;gd44d370ee5_8_133"/>
          <p:cNvSpPr/>
          <p:nvPr/>
        </p:nvSpPr>
        <p:spPr>
          <a:xfrm>
            <a:off x="59700" y="3619450"/>
            <a:ext cx="11349000" cy="2991600"/>
          </a:xfrm>
          <a:prstGeom prst="verticalScroll">
            <a:avLst>
              <a:gd fmla="val 12500" name="adj"/>
            </a:avLst>
          </a:prstGeom>
          <a:solidFill>
            <a:srgbClr val="D9D2E9"/>
          </a:solidFill>
          <a:ln cap="flat" cmpd="sng" w="9525">
            <a:solidFill>
              <a:srgbClr val="1B786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Google Shape;480;gd44d370ee5_8_133"/>
          <p:cNvSpPr txBox="1"/>
          <p:nvPr/>
        </p:nvSpPr>
        <p:spPr>
          <a:xfrm>
            <a:off x="415725" y="3950500"/>
            <a:ext cx="10483500" cy="26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500 Characters (~100 Words)</a:t>
            </a:r>
            <a:r>
              <a:rPr b="1"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000">
                <a:solidFill>
                  <a:srgbClr val="1B786E"/>
                </a:solidFill>
                <a:latin typeface="Roboto"/>
                <a:ea typeface="Roboto"/>
                <a:cs typeface="Roboto"/>
                <a:sym typeface="Roboto"/>
              </a:rPr>
              <a:t>For HR and L&amp;D Managers of  Medium and Large Businesses who need to Enhance employee Skill and engagement. MentorEngage(B2B) is a platform that allows to upskill, manage and measure employee engagements that provide real-time actionable insights Unlike manual procedures and solutions like Chronus, MentorCity etc.</a:t>
            </a:r>
            <a:endParaRPr sz="2000">
              <a:solidFill>
                <a:srgbClr val="1B786E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1B786E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1B786E"/>
                </a:solidFill>
                <a:latin typeface="Roboto"/>
                <a:ea typeface="Roboto"/>
                <a:cs typeface="Roboto"/>
                <a:sym typeface="Roboto"/>
              </a:rPr>
              <a:t>MentorEngage(B2B)  brings out the best in your employees and keeps them engaged during the process by offering the best learning experiences from the best of mentors and business experts.</a:t>
            </a:r>
            <a:endParaRPr sz="2000">
              <a:solidFill>
                <a:srgbClr val="1B786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>
            <a:alpha val="0"/>
          </a:srgbClr>
        </a:solidFill>
      </p:bgPr>
    </p:bg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16"/>
          <p:cNvSpPr txBox="1"/>
          <p:nvPr>
            <p:ph idx="12" type="sldNum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486" name="Google Shape;486;p16"/>
          <p:cNvGraphicFramePr/>
          <p:nvPr/>
        </p:nvGraphicFramePr>
        <p:xfrm>
          <a:off x="1017406" y="1179854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{BF72AF6F-1645-4B4E-9FC3-5F1714D43BA0}</a:tableStyleId>
              </a:tblPr>
              <a:tblGrid>
                <a:gridCol w="3369100"/>
                <a:gridCol w="2943750"/>
                <a:gridCol w="4023525"/>
              </a:tblGrid>
              <a:tr h="8534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u="none" cap="none" strike="noStrike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Value For Money</a:t>
                      </a:r>
                      <a:endParaRPr sz="2800" u="none" cap="none" strike="noStrike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19050" marL="19050" anchor="ctr">
                    <a:lnB cap="flat" cmpd="sng" w="9525">
                      <a:solidFill>
                        <a:srgbClr val="1199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1999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u="none" cap="none" strike="noStrike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Ease of Use</a:t>
                      </a:r>
                      <a:endParaRPr sz="2800" u="none" cap="none" strike="noStrike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19050" marL="19050" anchor="ctr">
                    <a:lnB cap="flat" cmpd="sng" w="9525">
                      <a:solidFill>
                        <a:srgbClr val="1199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1999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u="none" cap="none" strike="noStrike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Stellar Customer Service</a:t>
                      </a:r>
                      <a:endParaRPr sz="2800" u="none" cap="none" strike="noStrike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19050" marL="19050" anchor="ctr">
                    <a:lnB cap="flat" cmpd="sng" w="9525">
                      <a:solidFill>
                        <a:srgbClr val="1199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1999E"/>
                    </a:solidFill>
                  </a:tcPr>
                </a:tc>
              </a:tr>
              <a:tr h="9565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3000" u="none" cap="none" strike="noStrike">
                          <a:solidFill>
                            <a:srgbClr val="11999E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Feature Rich</a:t>
                      </a:r>
                      <a:endParaRPr sz="3000" u="none" cap="none" strike="noStrike">
                        <a:solidFill>
                          <a:srgbClr val="11999E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19050" marL="19050" anchor="ctr">
                    <a:lnL cap="flat" cmpd="sng" w="9525">
                      <a:solidFill>
                        <a:srgbClr val="1199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199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199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199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3000" u="none" cap="none" strike="noStrike">
                          <a:solidFill>
                            <a:srgbClr val="11999E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Intuitive User Interface </a:t>
                      </a:r>
                      <a:endParaRPr sz="3000" u="none" cap="none" strike="noStrike">
                        <a:solidFill>
                          <a:srgbClr val="11999E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19050" marL="19050" anchor="ctr">
                    <a:lnL cap="flat" cmpd="sng" w="9525">
                      <a:solidFill>
                        <a:srgbClr val="1199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199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199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199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3000" u="none" cap="none" strike="noStrike">
                          <a:solidFill>
                            <a:srgbClr val="11999E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24/7 Customer </a:t>
                      </a:r>
                      <a:r>
                        <a:rPr lang="en-US" sz="3000">
                          <a:solidFill>
                            <a:srgbClr val="11999E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</a:t>
                      </a:r>
                      <a:r>
                        <a:rPr lang="en-US" sz="3000" u="none" cap="none" strike="noStrike">
                          <a:solidFill>
                            <a:srgbClr val="11999E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upport</a:t>
                      </a:r>
                      <a:endParaRPr sz="3000" u="none" cap="none" strike="noStrike">
                        <a:solidFill>
                          <a:srgbClr val="11999E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19050" marL="19050" anchor="ctr">
                    <a:lnL cap="flat" cmpd="sng" w="9525">
                      <a:solidFill>
                        <a:srgbClr val="1199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199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199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199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9565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3000" u="none" cap="none" strike="noStrike">
                          <a:solidFill>
                            <a:srgbClr val="11999E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Flexible </a:t>
                      </a:r>
                      <a:r>
                        <a:rPr lang="en-US" sz="3000">
                          <a:solidFill>
                            <a:srgbClr val="11999E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</a:t>
                      </a:r>
                      <a:r>
                        <a:rPr lang="en-US" sz="3000" u="none" cap="none" strike="noStrike">
                          <a:solidFill>
                            <a:srgbClr val="11999E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ricing Model</a:t>
                      </a:r>
                      <a:endParaRPr sz="3000" u="none" cap="none" strike="noStrike">
                        <a:solidFill>
                          <a:srgbClr val="11999E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19050" marL="19050" anchor="ctr">
                    <a:lnL cap="flat" cmpd="sng" w="9525">
                      <a:solidFill>
                        <a:srgbClr val="1199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199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199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199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3000" u="none" cap="none" strike="noStrike">
                          <a:solidFill>
                            <a:srgbClr val="11999E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Access Anywhere</a:t>
                      </a:r>
                      <a:endParaRPr sz="3000" u="none" cap="none" strike="noStrike">
                        <a:solidFill>
                          <a:srgbClr val="11999E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19050" marL="19050" anchor="ctr">
                    <a:lnL cap="flat" cmpd="sng" w="9525">
                      <a:solidFill>
                        <a:srgbClr val="1199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199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199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199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3000" u="none" cap="none" strike="noStrike">
                          <a:solidFill>
                            <a:srgbClr val="11999E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Chat Bot</a:t>
                      </a:r>
                      <a:endParaRPr sz="3000" u="none" cap="none" strike="noStrike">
                        <a:solidFill>
                          <a:srgbClr val="11999E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19050" marL="19050" anchor="ctr">
                    <a:lnL cap="flat" cmpd="sng" w="9525">
                      <a:solidFill>
                        <a:srgbClr val="1199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199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199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199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9565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3000" u="none" cap="none" strike="noStrike">
                          <a:solidFill>
                            <a:srgbClr val="11999E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Company </a:t>
                      </a:r>
                      <a:r>
                        <a:rPr lang="en-US" sz="3000">
                          <a:solidFill>
                            <a:srgbClr val="11999E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B</a:t>
                      </a:r>
                      <a:r>
                        <a:rPr lang="en-US" sz="3000" u="none" cap="none" strike="noStrike">
                          <a:solidFill>
                            <a:srgbClr val="11999E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rand and </a:t>
                      </a:r>
                      <a:r>
                        <a:rPr lang="en-US" sz="3000">
                          <a:solidFill>
                            <a:srgbClr val="11999E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</a:t>
                      </a:r>
                      <a:r>
                        <a:rPr lang="en-US" sz="3000" u="none" cap="none" strike="noStrike">
                          <a:solidFill>
                            <a:srgbClr val="11999E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ffiliation</a:t>
                      </a:r>
                      <a:endParaRPr sz="3000" u="none" cap="none" strike="noStrike">
                        <a:solidFill>
                          <a:srgbClr val="11999E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19050" marL="19050" anchor="ctr">
                    <a:lnL cap="flat" cmpd="sng" w="9525">
                      <a:solidFill>
                        <a:srgbClr val="1199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199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199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199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3000" u="none" cap="none" strike="noStrike">
                          <a:solidFill>
                            <a:srgbClr val="11999E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Seamless Integration</a:t>
                      </a:r>
                      <a:endParaRPr sz="3000" u="none" cap="none" strike="noStrike">
                        <a:solidFill>
                          <a:srgbClr val="11999E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19050" marL="19050" anchor="ctr">
                    <a:lnL cap="flat" cmpd="sng" w="9525">
                      <a:solidFill>
                        <a:srgbClr val="1199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199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199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199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3000">
                          <a:solidFill>
                            <a:srgbClr val="11999E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Intuitive</a:t>
                      </a:r>
                      <a:r>
                        <a:rPr lang="en-US" sz="3000">
                          <a:solidFill>
                            <a:srgbClr val="11999E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M</a:t>
                      </a:r>
                      <a:r>
                        <a:rPr lang="en-US" sz="3000" u="none" cap="none" strike="noStrike">
                          <a:solidFill>
                            <a:srgbClr val="11999E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anuals</a:t>
                      </a:r>
                      <a:r>
                        <a:rPr lang="en-US" sz="3000">
                          <a:solidFill>
                            <a:srgbClr val="11999E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</a:t>
                      </a:r>
                      <a:r>
                        <a:rPr lang="en-US" sz="3000" u="none" cap="none" strike="noStrike">
                          <a:solidFill>
                            <a:srgbClr val="11999E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Video Tutorial</a:t>
                      </a:r>
                      <a:endParaRPr sz="3000" u="none" cap="none" strike="noStrike">
                        <a:solidFill>
                          <a:srgbClr val="11999E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19050" marL="19050" anchor="ctr">
                    <a:lnL cap="flat" cmpd="sng" w="9525">
                      <a:solidFill>
                        <a:srgbClr val="1199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199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199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199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487" name="Google Shape;487;p16"/>
          <p:cNvSpPr txBox="1"/>
          <p:nvPr/>
        </p:nvSpPr>
        <p:spPr>
          <a:xfrm rot="-5400000">
            <a:off x="-1088950" y="2801725"/>
            <a:ext cx="3731100" cy="492600"/>
          </a:xfrm>
          <a:prstGeom prst="rect">
            <a:avLst/>
          </a:prstGeom>
          <a:solidFill>
            <a:srgbClr val="11999E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6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</a:t>
            </a:r>
            <a:r>
              <a:rPr b="0" i="0" lang="en-US" sz="2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upporting </a:t>
            </a:r>
            <a:r>
              <a:rPr b="0" i="0" lang="en-US" sz="25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Messages</a:t>
            </a:r>
            <a:endParaRPr b="0" i="0" sz="25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8" name="Google Shape;488;p16"/>
          <p:cNvSpPr txBox="1"/>
          <p:nvPr>
            <p:ph type="title"/>
          </p:nvPr>
        </p:nvSpPr>
        <p:spPr>
          <a:xfrm>
            <a:off x="495300" y="190500"/>
            <a:ext cx="10858500" cy="609600"/>
          </a:xfrm>
          <a:prstGeom prst="rect">
            <a:avLst/>
          </a:prstGeom>
          <a:solidFill>
            <a:srgbClr val="11999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sz="4000">
                <a:solidFill>
                  <a:srgbClr val="FFFFFF"/>
                </a:solidFill>
              </a:rPr>
              <a:t>Messaging Pillars</a:t>
            </a:r>
            <a:endParaRPr sz="4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d0397fcf43_0_25"/>
          <p:cNvSpPr txBox="1"/>
          <p:nvPr>
            <p:ph type="title"/>
          </p:nvPr>
        </p:nvSpPr>
        <p:spPr>
          <a:xfrm>
            <a:off x="495300" y="190500"/>
            <a:ext cx="10858500" cy="609600"/>
          </a:xfrm>
          <a:prstGeom prst="rect">
            <a:avLst/>
          </a:prstGeom>
          <a:solidFill>
            <a:srgbClr val="11999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sz="4000">
                <a:solidFill>
                  <a:srgbClr val="FFFFFF"/>
                </a:solidFill>
              </a:rPr>
              <a:t>Value Proposition</a:t>
            </a:r>
            <a:endParaRPr sz="4000">
              <a:solidFill>
                <a:srgbClr val="FFFFFF"/>
              </a:solidFill>
            </a:endParaRPr>
          </a:p>
        </p:txBody>
      </p:sp>
      <p:sp>
        <p:nvSpPr>
          <p:cNvPr id="494" name="Google Shape;494;gd0397fcf43_0_25"/>
          <p:cNvSpPr txBox="1"/>
          <p:nvPr>
            <p:ph idx="12" type="sldNum"/>
          </p:nvPr>
        </p:nvSpPr>
        <p:spPr>
          <a:xfrm>
            <a:off x="8610600" y="6356352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5" name="Google Shape;495;gd0397fcf43_0_25"/>
          <p:cNvSpPr txBox="1"/>
          <p:nvPr/>
        </p:nvSpPr>
        <p:spPr>
          <a:xfrm>
            <a:off x="6953691" y="1516202"/>
            <a:ext cx="491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96" name="Google Shape;496;gd0397fcf43_0_25"/>
          <p:cNvSpPr txBox="1"/>
          <p:nvPr/>
        </p:nvSpPr>
        <p:spPr>
          <a:xfrm>
            <a:off x="495300" y="1084525"/>
            <a:ext cx="10858500" cy="49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US" sz="2700" u="none" cap="none" strike="noStrike">
                <a:solidFill>
                  <a:srgbClr val="1B786E"/>
                </a:solidFill>
                <a:latin typeface="Roboto"/>
                <a:ea typeface="Roboto"/>
                <a:cs typeface="Roboto"/>
                <a:sym typeface="Roboto"/>
              </a:rPr>
              <a:t>Employee engagement</a:t>
            </a:r>
            <a:r>
              <a:rPr b="0" i="0" lang="en-US" sz="2700" u="none" cap="none" strike="noStrike">
                <a:solidFill>
                  <a:srgbClr val="1B786E"/>
                </a:solidFill>
                <a:latin typeface="Roboto"/>
                <a:ea typeface="Roboto"/>
                <a:cs typeface="Roboto"/>
                <a:sym typeface="Roboto"/>
              </a:rPr>
              <a:t> and </a:t>
            </a:r>
            <a:r>
              <a:rPr b="1" i="0" lang="en-US" sz="2700" u="none" cap="none" strike="noStrike">
                <a:solidFill>
                  <a:srgbClr val="1B786E"/>
                </a:solidFill>
                <a:latin typeface="Roboto"/>
                <a:ea typeface="Roboto"/>
                <a:cs typeface="Roboto"/>
                <a:sym typeface="Roboto"/>
              </a:rPr>
              <a:t>employee mentoring</a:t>
            </a:r>
            <a:r>
              <a:rPr b="0" i="0" lang="en-US" sz="2700" u="none" cap="none" strike="noStrike">
                <a:solidFill>
                  <a:srgbClr val="1B786E"/>
                </a:solidFill>
                <a:latin typeface="Roboto"/>
                <a:ea typeface="Roboto"/>
                <a:cs typeface="Roboto"/>
                <a:sym typeface="Roboto"/>
              </a:rPr>
              <a:t> are serious affairs and that is why we have created </a:t>
            </a:r>
            <a:r>
              <a:rPr b="1" i="0" lang="en-US" sz="2700" u="none" cap="none" strike="noStrike">
                <a:solidFill>
                  <a:srgbClr val="1B786E"/>
                </a:solidFill>
                <a:latin typeface="Roboto"/>
                <a:ea typeface="Roboto"/>
                <a:cs typeface="Roboto"/>
                <a:sym typeface="Roboto"/>
              </a:rPr>
              <a:t>MentorEngage(B2B)</a:t>
            </a:r>
            <a:r>
              <a:rPr b="0" i="0" lang="en-US" sz="2700" u="none" cap="none" strike="noStrike">
                <a:solidFill>
                  <a:srgbClr val="1B786E"/>
                </a:solidFill>
                <a:latin typeface="Roboto"/>
                <a:ea typeface="Roboto"/>
                <a:cs typeface="Roboto"/>
                <a:sym typeface="Roboto"/>
              </a:rPr>
              <a:t>. </a:t>
            </a:r>
            <a:endParaRPr b="0" i="0" sz="2700" u="none" cap="none" strike="noStrike">
              <a:solidFill>
                <a:srgbClr val="1B786E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2700">
              <a:solidFill>
                <a:srgbClr val="1B786E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2700" u="none" cap="none" strike="noStrike">
                <a:solidFill>
                  <a:srgbClr val="1B786E"/>
                </a:solidFill>
                <a:latin typeface="Roboto"/>
                <a:ea typeface="Roboto"/>
                <a:cs typeface="Roboto"/>
                <a:sym typeface="Roboto"/>
              </a:rPr>
              <a:t>With MentorEngage(B2B) there would be </a:t>
            </a:r>
            <a:r>
              <a:rPr b="1" i="0" lang="en-US" sz="2700" u="none" cap="none" strike="noStrike">
                <a:solidFill>
                  <a:srgbClr val="1B786E"/>
                </a:solidFill>
                <a:latin typeface="Roboto"/>
                <a:ea typeface="Roboto"/>
                <a:cs typeface="Roboto"/>
                <a:sym typeface="Roboto"/>
              </a:rPr>
              <a:t>less attrition</a:t>
            </a:r>
            <a:r>
              <a:rPr b="0" i="0" lang="en-US" sz="2700" u="none" cap="none" strike="noStrike">
                <a:solidFill>
                  <a:srgbClr val="1B786E"/>
                </a:solidFill>
                <a:latin typeface="Roboto"/>
                <a:ea typeface="Roboto"/>
                <a:cs typeface="Roboto"/>
                <a:sym typeface="Roboto"/>
              </a:rPr>
              <a:t>, a </a:t>
            </a:r>
            <a:r>
              <a:rPr b="1" i="0" lang="en-US" sz="2700" u="none" cap="none" strike="noStrike">
                <a:solidFill>
                  <a:srgbClr val="1B786E"/>
                </a:solidFill>
                <a:latin typeface="Roboto"/>
                <a:ea typeface="Roboto"/>
                <a:cs typeface="Roboto"/>
                <a:sym typeface="Roboto"/>
              </a:rPr>
              <a:t>better employee satisfaction index</a:t>
            </a:r>
            <a:r>
              <a:rPr b="0" i="0" lang="en-US" sz="2700" u="none" cap="none" strike="noStrike">
                <a:solidFill>
                  <a:srgbClr val="1B786E"/>
                </a:solidFill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b="1" i="0" lang="en-US" sz="2700" u="none" cap="none" strike="noStrike">
                <a:solidFill>
                  <a:srgbClr val="1B786E"/>
                </a:solidFill>
                <a:latin typeface="Roboto"/>
                <a:ea typeface="Roboto"/>
                <a:cs typeface="Roboto"/>
                <a:sym typeface="Roboto"/>
              </a:rPr>
              <a:t>increased promotion rates</a:t>
            </a:r>
            <a:r>
              <a:rPr b="0" i="0" lang="en-US" sz="2700" u="none" cap="none" strike="noStrike">
                <a:solidFill>
                  <a:srgbClr val="1B786E"/>
                </a:solidFill>
                <a:latin typeface="Roboto"/>
                <a:ea typeface="Roboto"/>
                <a:cs typeface="Roboto"/>
                <a:sym typeface="Roboto"/>
              </a:rPr>
              <a:t> and no missed training or repeated follow-ups. The platform has many useful tools that are intuitive and easy to use. </a:t>
            </a:r>
            <a:r>
              <a:rPr b="1" i="0" lang="en-US" sz="2700" u="none" cap="none" strike="noStrike">
                <a:solidFill>
                  <a:srgbClr val="1B786E"/>
                </a:solidFill>
                <a:latin typeface="Roboto"/>
                <a:ea typeface="Roboto"/>
                <a:cs typeface="Roboto"/>
                <a:sym typeface="Roboto"/>
              </a:rPr>
              <a:t>AI-based</a:t>
            </a:r>
            <a:r>
              <a:rPr b="0" i="0" lang="en-US" sz="2700" u="none" cap="none" strike="noStrike">
                <a:solidFill>
                  <a:srgbClr val="1B786E"/>
                </a:solidFill>
                <a:latin typeface="Roboto"/>
                <a:ea typeface="Roboto"/>
                <a:cs typeface="Roboto"/>
                <a:sym typeface="Roboto"/>
              </a:rPr>
              <a:t> Tools that </a:t>
            </a:r>
            <a:r>
              <a:rPr b="1" i="0" lang="en-US" sz="2700" u="none" cap="none" strike="noStrike">
                <a:solidFill>
                  <a:srgbClr val="1B786E"/>
                </a:solidFill>
                <a:latin typeface="Roboto"/>
                <a:ea typeface="Roboto"/>
                <a:cs typeface="Roboto"/>
                <a:sym typeface="Roboto"/>
              </a:rPr>
              <a:t>schedule</a:t>
            </a:r>
            <a:r>
              <a:rPr b="0" i="0" lang="en-US" sz="2700" u="none" cap="none" strike="noStrike">
                <a:solidFill>
                  <a:srgbClr val="1B786E"/>
                </a:solidFill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b="1" i="0" lang="en-US" sz="2700" u="none" cap="none" strike="noStrike">
                <a:solidFill>
                  <a:srgbClr val="1B786E"/>
                </a:solidFill>
                <a:latin typeface="Roboto"/>
                <a:ea typeface="Roboto"/>
                <a:cs typeface="Roboto"/>
                <a:sym typeface="Roboto"/>
              </a:rPr>
              <a:t>track</a:t>
            </a:r>
            <a:r>
              <a:rPr b="0" i="0" lang="en-US" sz="2700" u="none" cap="none" strike="noStrike">
                <a:solidFill>
                  <a:srgbClr val="1B786E"/>
                </a:solidFill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b="1" lang="en-US" sz="2700">
                <a:solidFill>
                  <a:srgbClr val="1B786E"/>
                </a:solidFill>
                <a:latin typeface="Roboto"/>
                <a:ea typeface="Roboto"/>
                <a:cs typeface="Roboto"/>
                <a:sym typeface="Roboto"/>
              </a:rPr>
              <a:t>recommend </a:t>
            </a:r>
            <a:r>
              <a:rPr b="0" i="0" lang="en-US" sz="2700" u="none" cap="none" strike="noStrike">
                <a:solidFill>
                  <a:srgbClr val="1B786E"/>
                </a:solidFill>
                <a:latin typeface="Roboto"/>
                <a:ea typeface="Roboto"/>
                <a:cs typeface="Roboto"/>
                <a:sym typeface="Roboto"/>
              </a:rPr>
              <a:t>and </a:t>
            </a:r>
            <a:r>
              <a:rPr b="1" i="0" lang="en-US" sz="2700" u="none" cap="none" strike="noStrike">
                <a:solidFill>
                  <a:srgbClr val="1B786E"/>
                </a:solidFill>
                <a:latin typeface="Roboto"/>
                <a:ea typeface="Roboto"/>
                <a:cs typeface="Roboto"/>
                <a:sym typeface="Roboto"/>
              </a:rPr>
              <a:t>report </a:t>
            </a:r>
            <a:r>
              <a:rPr b="0" i="0" lang="en-US" sz="2700" u="none" cap="none" strike="noStrike">
                <a:solidFill>
                  <a:srgbClr val="1B786E"/>
                </a:solidFill>
                <a:latin typeface="Roboto"/>
                <a:ea typeface="Roboto"/>
                <a:cs typeface="Roboto"/>
                <a:sym typeface="Roboto"/>
              </a:rPr>
              <a:t>out for the best experience and satisfaction. We also have a </a:t>
            </a:r>
            <a:r>
              <a:rPr b="1" i="0" lang="en-US" sz="2700" u="none" cap="none" strike="noStrike">
                <a:solidFill>
                  <a:srgbClr val="1B786E"/>
                </a:solidFill>
                <a:latin typeface="Roboto"/>
                <a:ea typeface="Roboto"/>
                <a:cs typeface="Roboto"/>
                <a:sym typeface="Roboto"/>
              </a:rPr>
              <a:t>certificate program</a:t>
            </a:r>
            <a:r>
              <a:rPr b="0" i="0" lang="en-US" sz="2700" u="none" cap="none" strike="noStrike">
                <a:solidFill>
                  <a:srgbClr val="1B786E"/>
                </a:solidFill>
                <a:latin typeface="Roboto"/>
                <a:ea typeface="Roboto"/>
                <a:cs typeface="Roboto"/>
                <a:sym typeface="Roboto"/>
              </a:rPr>
              <a:t> for </a:t>
            </a:r>
            <a:r>
              <a:rPr b="1" i="0" lang="en-US" sz="2700" u="none" cap="none" strike="noStrike">
                <a:solidFill>
                  <a:srgbClr val="1B786E"/>
                </a:solidFill>
                <a:latin typeface="Roboto"/>
                <a:ea typeface="Roboto"/>
                <a:cs typeface="Roboto"/>
                <a:sym typeface="Roboto"/>
              </a:rPr>
              <a:t>L&amp;D managers</a:t>
            </a:r>
            <a:r>
              <a:rPr b="0" i="0" lang="en-US" sz="2700" u="none" cap="none" strike="noStrike">
                <a:solidFill>
                  <a:srgbClr val="1B786E"/>
                </a:solidFill>
                <a:latin typeface="Roboto"/>
                <a:ea typeface="Roboto"/>
                <a:cs typeface="Roboto"/>
                <a:sym typeface="Roboto"/>
              </a:rPr>
              <a:t> curated by </a:t>
            </a:r>
            <a:r>
              <a:rPr b="1" i="0" lang="en-US" sz="2700" u="none" cap="none" strike="noStrike">
                <a:solidFill>
                  <a:srgbClr val="1B786E"/>
                </a:solidFill>
                <a:latin typeface="Roboto"/>
                <a:ea typeface="Roboto"/>
                <a:cs typeface="Roboto"/>
                <a:sym typeface="Roboto"/>
              </a:rPr>
              <a:t>50 top-notch industrial experts</a:t>
            </a:r>
            <a:r>
              <a:rPr b="0" i="0" lang="en-US" sz="2700" u="none" cap="none" strike="noStrike">
                <a:solidFill>
                  <a:srgbClr val="1B786E"/>
                </a:solidFill>
                <a:latin typeface="Roboto"/>
                <a:ea typeface="Roboto"/>
                <a:cs typeface="Roboto"/>
                <a:sym typeface="Roboto"/>
              </a:rPr>
              <a:t>, which is completely free.</a:t>
            </a:r>
            <a:endParaRPr b="0" i="0" sz="25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2" name="Google Shape;502;p9"/>
          <p:cNvGrpSpPr/>
          <p:nvPr/>
        </p:nvGrpSpPr>
        <p:grpSpPr>
          <a:xfrm>
            <a:off x="2238613" y="2558313"/>
            <a:ext cx="2842337" cy="1185087"/>
            <a:chOff x="2543413" y="2710713"/>
            <a:chExt cx="2842337" cy="1185087"/>
          </a:xfrm>
        </p:grpSpPr>
        <p:sp>
          <p:nvSpPr>
            <p:cNvPr id="503" name="Google Shape;503;p9"/>
            <p:cNvSpPr txBox="1"/>
            <p:nvPr/>
          </p:nvSpPr>
          <p:spPr>
            <a:xfrm>
              <a:off x="3281250" y="2710713"/>
              <a:ext cx="2104500" cy="39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rPr b="1" i="0" lang="en-US" sz="135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Mentorloop</a:t>
              </a:r>
              <a:endParaRPr b="1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504" name="Google Shape;504;p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543413" y="2962200"/>
              <a:ext cx="981000" cy="933600"/>
            </a:xfrm>
            <a:prstGeom prst="ellipse">
              <a:avLst/>
            </a:prstGeom>
            <a:noFill/>
            <a:ln>
              <a:noFill/>
            </a:ln>
          </p:spPr>
        </p:pic>
      </p:grpSp>
      <p:grpSp>
        <p:nvGrpSpPr>
          <p:cNvPr id="505" name="Google Shape;505;p9"/>
          <p:cNvGrpSpPr/>
          <p:nvPr/>
        </p:nvGrpSpPr>
        <p:grpSpPr>
          <a:xfrm>
            <a:off x="6410474" y="2189025"/>
            <a:ext cx="2775489" cy="1240622"/>
            <a:chOff x="6715274" y="2341425"/>
            <a:chExt cx="2775489" cy="1240622"/>
          </a:xfrm>
        </p:grpSpPr>
        <p:sp>
          <p:nvSpPr>
            <p:cNvPr id="506" name="Google Shape;506;p9"/>
            <p:cNvSpPr txBox="1"/>
            <p:nvPr/>
          </p:nvSpPr>
          <p:spPr>
            <a:xfrm>
              <a:off x="7386263" y="2341425"/>
              <a:ext cx="2104500" cy="39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rPr b="1" i="0" lang="en-US" sz="135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Chronus</a:t>
              </a:r>
              <a:endParaRPr b="1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507" name="Google Shape;507;p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715274" y="2610647"/>
              <a:ext cx="1028100" cy="971400"/>
            </a:xfrm>
            <a:prstGeom prst="ellipse">
              <a:avLst/>
            </a:prstGeom>
            <a:noFill/>
            <a:ln>
              <a:noFill/>
            </a:ln>
          </p:spPr>
        </p:pic>
      </p:grpSp>
      <p:grpSp>
        <p:nvGrpSpPr>
          <p:cNvPr id="508" name="Google Shape;508;p9"/>
          <p:cNvGrpSpPr/>
          <p:nvPr/>
        </p:nvGrpSpPr>
        <p:grpSpPr>
          <a:xfrm>
            <a:off x="6622425" y="4128850"/>
            <a:ext cx="2726725" cy="1212775"/>
            <a:chOff x="6927225" y="4281250"/>
            <a:chExt cx="2726725" cy="1212775"/>
          </a:xfrm>
        </p:grpSpPr>
        <p:sp>
          <p:nvSpPr>
            <p:cNvPr id="509" name="Google Shape;509;p9"/>
            <p:cNvSpPr txBox="1"/>
            <p:nvPr/>
          </p:nvSpPr>
          <p:spPr>
            <a:xfrm>
              <a:off x="7549450" y="4281250"/>
              <a:ext cx="2104500" cy="39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rPr b="1" i="0" lang="en-US" sz="135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Mentornity</a:t>
              </a:r>
              <a:endParaRPr b="1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510" name="Google Shape;510;p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927225" y="4608425"/>
              <a:ext cx="885600" cy="885600"/>
            </a:xfrm>
            <a:prstGeom prst="ellipse">
              <a:avLst/>
            </a:prstGeom>
            <a:noFill/>
            <a:ln>
              <a:noFill/>
            </a:ln>
          </p:spPr>
        </p:pic>
      </p:grpSp>
      <p:grpSp>
        <p:nvGrpSpPr>
          <p:cNvPr id="511" name="Google Shape;511;p9"/>
          <p:cNvGrpSpPr/>
          <p:nvPr/>
        </p:nvGrpSpPr>
        <p:grpSpPr>
          <a:xfrm>
            <a:off x="4766113" y="2098763"/>
            <a:ext cx="2672437" cy="1330887"/>
            <a:chOff x="5070913" y="2251163"/>
            <a:chExt cx="2672437" cy="1330887"/>
          </a:xfrm>
        </p:grpSpPr>
        <p:sp>
          <p:nvSpPr>
            <p:cNvPr id="512" name="Google Shape;512;p9"/>
            <p:cNvSpPr txBox="1"/>
            <p:nvPr/>
          </p:nvSpPr>
          <p:spPr>
            <a:xfrm>
              <a:off x="5638850" y="2251163"/>
              <a:ext cx="2104500" cy="39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rPr b="1" i="0" lang="en-US" sz="135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Push Far</a:t>
              </a:r>
              <a:endParaRPr b="1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513" name="Google Shape;513;p9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5070913" y="2610650"/>
              <a:ext cx="1036200" cy="971400"/>
            </a:xfrm>
            <a:prstGeom prst="ellipse">
              <a:avLst/>
            </a:prstGeom>
            <a:noFill/>
            <a:ln>
              <a:noFill/>
            </a:ln>
          </p:spPr>
        </p:pic>
      </p:grpSp>
      <p:grpSp>
        <p:nvGrpSpPr>
          <p:cNvPr id="514" name="Google Shape;514;p9"/>
          <p:cNvGrpSpPr/>
          <p:nvPr/>
        </p:nvGrpSpPr>
        <p:grpSpPr>
          <a:xfrm>
            <a:off x="3114088" y="1349975"/>
            <a:ext cx="2515500" cy="1108263"/>
            <a:chOff x="3418888" y="1502375"/>
            <a:chExt cx="2515500" cy="1108263"/>
          </a:xfrm>
        </p:grpSpPr>
        <p:sp>
          <p:nvSpPr>
            <p:cNvPr id="515" name="Google Shape;515;p9"/>
            <p:cNvSpPr txBox="1"/>
            <p:nvPr/>
          </p:nvSpPr>
          <p:spPr>
            <a:xfrm>
              <a:off x="3878292" y="1502375"/>
              <a:ext cx="2056096" cy="39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rPr b="1" i="0" lang="en-US" sz="135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Engagedly</a:t>
              </a:r>
              <a:endParaRPr b="1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516" name="Google Shape;516;p9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3418888" y="1820138"/>
              <a:ext cx="828600" cy="790500"/>
            </a:xfrm>
            <a:prstGeom prst="ellipse">
              <a:avLst/>
            </a:prstGeom>
            <a:noFill/>
            <a:ln>
              <a:noFill/>
            </a:ln>
          </p:spPr>
        </p:pic>
      </p:grpSp>
      <p:grpSp>
        <p:nvGrpSpPr>
          <p:cNvPr id="517" name="Google Shape;517;p9"/>
          <p:cNvGrpSpPr/>
          <p:nvPr/>
        </p:nvGrpSpPr>
        <p:grpSpPr>
          <a:xfrm>
            <a:off x="8542525" y="1134250"/>
            <a:ext cx="2773175" cy="1303263"/>
            <a:chOff x="8847325" y="1286650"/>
            <a:chExt cx="2773175" cy="1303263"/>
          </a:xfrm>
        </p:grpSpPr>
        <p:sp>
          <p:nvSpPr>
            <p:cNvPr id="518" name="Google Shape;518;p9"/>
            <p:cNvSpPr txBox="1"/>
            <p:nvPr/>
          </p:nvSpPr>
          <p:spPr>
            <a:xfrm>
              <a:off x="9516000" y="1286650"/>
              <a:ext cx="2104500" cy="39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50"/>
                <a:buFont typeface="Arial"/>
                <a:buNone/>
              </a:pPr>
              <a:r>
                <a:rPr b="1" i="0" lang="en-US" sz="135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Mentor Engage B2B</a:t>
              </a:r>
              <a:endParaRPr b="1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519" name="Google Shape;519;p9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8847325" y="1523113"/>
              <a:ext cx="1086000" cy="1066800"/>
            </a:xfrm>
            <a:prstGeom prst="ellipse">
              <a:avLst/>
            </a:prstGeom>
            <a:noFill/>
            <a:ln>
              <a:noFill/>
            </a:ln>
          </p:spPr>
        </p:pic>
      </p:grpSp>
      <p:grpSp>
        <p:nvGrpSpPr>
          <p:cNvPr id="520" name="Google Shape;520;p9"/>
          <p:cNvGrpSpPr/>
          <p:nvPr/>
        </p:nvGrpSpPr>
        <p:grpSpPr>
          <a:xfrm>
            <a:off x="555995" y="938671"/>
            <a:ext cx="10387139" cy="5555085"/>
            <a:chOff x="2252356" y="1627906"/>
            <a:chExt cx="6439640" cy="4399370"/>
          </a:xfrm>
        </p:grpSpPr>
        <p:grpSp>
          <p:nvGrpSpPr>
            <p:cNvPr id="521" name="Google Shape;521;p9"/>
            <p:cNvGrpSpPr/>
            <p:nvPr/>
          </p:nvGrpSpPr>
          <p:grpSpPr>
            <a:xfrm>
              <a:off x="2252356" y="1627906"/>
              <a:ext cx="6439640" cy="4399370"/>
              <a:chOff x="2252356" y="1627906"/>
              <a:chExt cx="6439640" cy="4399370"/>
            </a:xfrm>
          </p:grpSpPr>
          <p:grpSp>
            <p:nvGrpSpPr>
              <p:cNvPr id="522" name="Google Shape;522;p9"/>
              <p:cNvGrpSpPr/>
              <p:nvPr/>
            </p:nvGrpSpPr>
            <p:grpSpPr>
              <a:xfrm>
                <a:off x="4905166" y="5759076"/>
                <a:ext cx="3786830" cy="268200"/>
                <a:chOff x="4905166" y="5759076"/>
                <a:chExt cx="3786830" cy="268200"/>
              </a:xfrm>
            </p:grpSpPr>
            <p:sp>
              <p:nvSpPr>
                <p:cNvPr id="523" name="Google Shape;523;p9"/>
                <p:cNvSpPr txBox="1"/>
                <p:nvPr/>
              </p:nvSpPr>
              <p:spPr>
                <a:xfrm>
                  <a:off x="8047596" y="5759083"/>
                  <a:ext cx="644400" cy="243900"/>
                </a:xfrm>
                <a:prstGeom prst="rect">
                  <a:avLst/>
                </a:prstGeom>
                <a:noFill/>
                <a:ln cap="flat" cmpd="sng" w="9525">
                  <a:solidFill>
                    <a:srgbClr val="00958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sp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rPr b="1" i="0" lang="en-US" sz="1400" u="none" cap="none" strike="noStrike">
                      <a:solidFill>
                        <a:srgbClr val="1B786E"/>
                      </a:solidFill>
                      <a:latin typeface="Roboto"/>
                      <a:ea typeface="Roboto"/>
                      <a:cs typeface="Roboto"/>
                      <a:sym typeface="Roboto"/>
                    </a:rPr>
                    <a:t>High</a:t>
                  </a:r>
                  <a:endParaRPr b="1" i="0" sz="1400" u="none" cap="none" strike="noStrike">
                    <a:solidFill>
                      <a:srgbClr val="1B786E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</p:txBody>
            </p:sp>
            <p:sp>
              <p:nvSpPr>
                <p:cNvPr id="524" name="Google Shape;524;p9"/>
                <p:cNvSpPr txBox="1"/>
                <p:nvPr/>
              </p:nvSpPr>
              <p:spPr>
                <a:xfrm>
                  <a:off x="4905166" y="5759076"/>
                  <a:ext cx="1194900" cy="2682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rgbClr val="00958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sp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600"/>
                    <a:buFont typeface="Arial"/>
                    <a:buNone/>
                  </a:pPr>
                  <a:r>
                    <a:rPr b="1" i="0" lang="en-US" sz="1600" u="none" cap="none" strike="noStrike">
                      <a:solidFill>
                        <a:srgbClr val="1B786E"/>
                      </a:solidFill>
                      <a:latin typeface="Roboto"/>
                      <a:ea typeface="Roboto"/>
                      <a:cs typeface="Roboto"/>
                      <a:sym typeface="Roboto"/>
                    </a:rPr>
                    <a:t>Engagement</a:t>
                  </a:r>
                  <a:endParaRPr b="1" i="0" sz="1400" u="none" cap="none" strike="noStrike">
                    <a:solidFill>
                      <a:srgbClr val="1B786E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</p:txBody>
            </p:sp>
          </p:grpSp>
          <p:grpSp>
            <p:nvGrpSpPr>
              <p:cNvPr id="525" name="Google Shape;525;p9"/>
              <p:cNvGrpSpPr/>
              <p:nvPr/>
            </p:nvGrpSpPr>
            <p:grpSpPr>
              <a:xfrm>
                <a:off x="2252356" y="1627906"/>
                <a:ext cx="738291" cy="4375077"/>
                <a:chOff x="2252356" y="1627906"/>
                <a:chExt cx="738291" cy="4375077"/>
              </a:xfrm>
            </p:grpSpPr>
            <p:cxnSp>
              <p:nvCxnSpPr>
                <p:cNvPr id="526" name="Google Shape;526;p9"/>
                <p:cNvCxnSpPr/>
                <p:nvPr/>
              </p:nvCxnSpPr>
              <p:spPr>
                <a:xfrm rot="5400000">
                  <a:off x="693335" y="3820657"/>
                  <a:ext cx="37965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00958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sp>
              <p:nvSpPr>
                <p:cNvPr id="527" name="Google Shape;527;p9"/>
                <p:cNvSpPr txBox="1"/>
                <p:nvPr/>
              </p:nvSpPr>
              <p:spPr>
                <a:xfrm>
                  <a:off x="2252947" y="5759083"/>
                  <a:ext cx="737700" cy="243900"/>
                </a:xfrm>
                <a:prstGeom prst="rect">
                  <a:avLst/>
                </a:prstGeom>
                <a:noFill/>
                <a:ln cap="flat" cmpd="sng" w="9525">
                  <a:solidFill>
                    <a:srgbClr val="00958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sp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rPr b="1" i="0" lang="en-US" sz="1400" u="none" cap="none" strike="noStrike">
                      <a:solidFill>
                        <a:srgbClr val="1B786E"/>
                      </a:solidFill>
                      <a:latin typeface="Roboto"/>
                      <a:ea typeface="Roboto"/>
                      <a:cs typeface="Roboto"/>
                      <a:sym typeface="Roboto"/>
                    </a:rPr>
                    <a:t>Low</a:t>
                  </a:r>
                  <a:endParaRPr b="1" i="0" sz="1400" u="none" cap="none" strike="noStrike">
                    <a:solidFill>
                      <a:srgbClr val="1B786E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</p:txBody>
            </p:sp>
            <p:sp>
              <p:nvSpPr>
                <p:cNvPr id="528" name="Google Shape;528;p9"/>
                <p:cNvSpPr txBox="1"/>
                <p:nvPr/>
              </p:nvSpPr>
              <p:spPr>
                <a:xfrm>
                  <a:off x="2252356" y="1627906"/>
                  <a:ext cx="644400" cy="243900"/>
                </a:xfrm>
                <a:prstGeom prst="rect">
                  <a:avLst/>
                </a:prstGeom>
                <a:noFill/>
                <a:ln cap="flat" cmpd="sng" w="9525">
                  <a:solidFill>
                    <a:srgbClr val="00958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sp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rPr b="1" i="0" lang="en-US" sz="1400" u="none" cap="none" strike="noStrike">
                      <a:solidFill>
                        <a:srgbClr val="1B786E"/>
                      </a:solidFill>
                      <a:latin typeface="Roboto"/>
                      <a:ea typeface="Roboto"/>
                      <a:cs typeface="Roboto"/>
                      <a:sym typeface="Roboto"/>
                    </a:rPr>
                    <a:t>High</a:t>
                  </a:r>
                  <a:endParaRPr b="1" i="0" sz="1400" u="none" cap="none" strike="noStrike">
                    <a:solidFill>
                      <a:srgbClr val="1B786E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</p:txBody>
            </p:sp>
            <p:sp>
              <p:nvSpPr>
                <p:cNvPr id="529" name="Google Shape;529;p9"/>
                <p:cNvSpPr txBox="1"/>
                <p:nvPr/>
              </p:nvSpPr>
              <p:spPr>
                <a:xfrm rot="-5400000">
                  <a:off x="1915156" y="3798755"/>
                  <a:ext cx="1318800" cy="2100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rgbClr val="00958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sp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600"/>
                    <a:buFont typeface="Arial"/>
                    <a:buNone/>
                  </a:pPr>
                  <a:r>
                    <a:rPr b="1" i="0" lang="en-US" sz="1600" u="none" cap="none" strike="noStrike">
                      <a:solidFill>
                        <a:srgbClr val="1B786E"/>
                      </a:solidFill>
                      <a:latin typeface="Roboto"/>
                      <a:ea typeface="Roboto"/>
                      <a:cs typeface="Roboto"/>
                      <a:sym typeface="Roboto"/>
                    </a:rPr>
                    <a:t>Capabilities</a:t>
                  </a:r>
                  <a:endParaRPr b="1" i="0" sz="1400" u="none" cap="none" strike="noStrike">
                    <a:solidFill>
                      <a:srgbClr val="1B786E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</p:txBody>
            </p:sp>
          </p:grpSp>
        </p:grpSp>
        <p:cxnSp>
          <p:nvCxnSpPr>
            <p:cNvPr id="530" name="Google Shape;530;p9"/>
            <p:cNvCxnSpPr/>
            <p:nvPr/>
          </p:nvCxnSpPr>
          <p:spPr>
            <a:xfrm>
              <a:off x="2912991" y="3786850"/>
              <a:ext cx="5078700" cy="0"/>
            </a:xfrm>
            <a:prstGeom prst="straightConnector1">
              <a:avLst/>
            </a:prstGeom>
            <a:noFill/>
            <a:ln cap="flat" cmpd="sng" w="19050">
              <a:solidFill>
                <a:srgbClr val="009589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31" name="Google Shape;531;p9"/>
            <p:cNvCxnSpPr/>
            <p:nvPr/>
          </p:nvCxnSpPr>
          <p:spPr>
            <a:xfrm>
              <a:off x="5538457" y="1922407"/>
              <a:ext cx="0" cy="3721800"/>
            </a:xfrm>
            <a:prstGeom prst="straightConnector1">
              <a:avLst/>
            </a:prstGeom>
            <a:noFill/>
            <a:ln cap="flat" cmpd="sng" w="19050">
              <a:solidFill>
                <a:srgbClr val="009589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cxnSp>
        <p:nvCxnSpPr>
          <p:cNvPr id="532" name="Google Shape;532;p9"/>
          <p:cNvCxnSpPr>
            <a:stCxn id="527" idx="3"/>
            <a:endCxn id="524" idx="1"/>
          </p:cNvCxnSpPr>
          <p:nvPr/>
        </p:nvCxnSpPr>
        <p:spPr>
          <a:xfrm>
            <a:off x="1746859" y="6309095"/>
            <a:ext cx="3088200" cy="15300"/>
          </a:xfrm>
          <a:prstGeom prst="straightConnector1">
            <a:avLst/>
          </a:prstGeom>
          <a:noFill/>
          <a:ln cap="flat" cmpd="sng" w="9525">
            <a:solidFill>
              <a:srgbClr val="00958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3" name="Google Shape;533;p9"/>
          <p:cNvCxnSpPr>
            <a:stCxn id="524" idx="3"/>
            <a:endCxn id="523" idx="1"/>
          </p:cNvCxnSpPr>
          <p:nvPr/>
        </p:nvCxnSpPr>
        <p:spPr>
          <a:xfrm flipH="1" rot="10800000">
            <a:off x="6762351" y="6309128"/>
            <a:ext cx="3141300" cy="15300"/>
          </a:xfrm>
          <a:prstGeom prst="straightConnector1">
            <a:avLst/>
          </a:prstGeom>
          <a:noFill/>
          <a:ln cap="flat" cmpd="sng" w="9525">
            <a:solidFill>
              <a:srgbClr val="00958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4" name="Google Shape;534;p9"/>
          <p:cNvSpPr txBox="1"/>
          <p:nvPr>
            <p:ph type="title"/>
          </p:nvPr>
        </p:nvSpPr>
        <p:spPr>
          <a:xfrm>
            <a:off x="495300" y="133250"/>
            <a:ext cx="10913400" cy="609600"/>
          </a:xfrm>
          <a:prstGeom prst="rect">
            <a:avLst/>
          </a:prstGeom>
          <a:solidFill>
            <a:srgbClr val="11999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sz="4000">
                <a:solidFill>
                  <a:srgbClr val="FFFFFF"/>
                </a:solidFill>
              </a:rPr>
              <a:t>Product Positioning: Perceptual Map</a:t>
            </a:r>
            <a:endParaRPr sz="40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>
            <a:alpha val="0"/>
          </a:srgbClr>
        </a:solidFill>
      </p:bgPr>
    </p:bg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39" name="Google Shape;539;gd0397fcf43_0_44"/>
          <p:cNvGraphicFramePr/>
          <p:nvPr/>
        </p:nvGraphicFramePr>
        <p:xfrm>
          <a:off x="2842208" y="189036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{4F81C28B-C14A-435D-B532-9D9B76F5CA08}</a:tableStyleId>
              </a:tblPr>
              <a:tblGrid>
                <a:gridCol w="2992325"/>
                <a:gridCol w="2992325"/>
                <a:gridCol w="2992325"/>
              </a:tblGrid>
              <a:tr h="8839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400"/>
                        <a:buFont typeface="Arial"/>
                        <a:buNone/>
                      </a:pPr>
                      <a:r>
                        <a:rPr lang="en-US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Professionals and Students who want to become mentors and companies who want mentorship programs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400"/>
                        <a:buFont typeface="Arial"/>
                        <a:buNone/>
                      </a:pPr>
                      <a:r>
                        <a:rPr lang="en-US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Medium and Large companies who want mentorship programs</a:t>
                      </a:r>
                      <a:endParaRPr i="0" u="none" cap="none" strike="noStrike"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400"/>
                        <a:buFont typeface="Arial"/>
                        <a:buNone/>
                      </a:pPr>
                      <a:r>
                        <a:rPr lang="en-US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Medium and Large companies who want mentorship and engagement </a:t>
                      </a:r>
                      <a:endParaRPr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400"/>
                        <a:buFont typeface="Arial"/>
                        <a:buNone/>
                      </a:pPr>
                      <a:r>
                        <a:rPr lang="en-US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programs</a:t>
                      </a:r>
                      <a:endParaRPr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10820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1"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mentorship on a vast range of subjects </a:t>
                      </a:r>
                      <a:endParaRPr b="1" i="0" u="none" cap="none" strike="noStrike"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1"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mentorship targeting remote and diverse workforce</a:t>
                      </a:r>
                      <a:endParaRPr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mentorship and engagement pertaining to maximise potential, develop skills, improve performance and to become the person one wants to be</a:t>
                      </a:r>
                      <a:endParaRPr b="1"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6858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User Based Pricing model</a:t>
                      </a:r>
                      <a:endParaRPr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1"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User Based Pricing model</a:t>
                      </a:r>
                      <a:endParaRPr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User Based Pricing model</a:t>
                      </a:r>
                      <a:endParaRPr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1"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1"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19574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PushFar's mentoring platform is open to everyone from students through to professionals and those recently retired professionals. We thrive on helping everyone to share their knowledge and experience, mentoring each other.</a:t>
                      </a:r>
                      <a:endParaRPr b="1" i="0" u="none" cap="none" strike="noStrike"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Impactful mentoring programs</a:t>
                      </a:r>
                      <a:endParaRPr b="1"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to develop people and deliver results</a:t>
                      </a:r>
                      <a:endParaRPr b="1"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Digital mentoring platform which help businesses to unleash their full potential</a:t>
                      </a:r>
                      <a:endParaRPr b="1" i="0" u="none" cap="none" strike="noStrike"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  <p:sp>
        <p:nvSpPr>
          <p:cNvPr id="540" name="Google Shape;540;gd0397fcf43_0_44"/>
          <p:cNvSpPr txBox="1"/>
          <p:nvPr>
            <p:ph type="title"/>
          </p:nvPr>
        </p:nvSpPr>
        <p:spPr>
          <a:xfrm>
            <a:off x="304800" y="106900"/>
            <a:ext cx="11093400" cy="653100"/>
          </a:xfrm>
          <a:prstGeom prst="rect">
            <a:avLst/>
          </a:prstGeom>
          <a:solidFill>
            <a:srgbClr val="11999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entury Gothic"/>
              <a:buNone/>
            </a:pPr>
            <a:r>
              <a:rPr lang="en-US" sz="3900">
                <a:solidFill>
                  <a:schemeClr val="lt1"/>
                </a:solidFill>
              </a:rPr>
              <a:t>Competitive Analysis</a:t>
            </a:r>
            <a:endParaRPr sz="3900">
              <a:solidFill>
                <a:schemeClr val="lt1"/>
              </a:solidFill>
            </a:endParaRPr>
          </a:p>
        </p:txBody>
      </p:sp>
      <p:grpSp>
        <p:nvGrpSpPr>
          <p:cNvPr id="541" name="Google Shape;541;gd0397fcf43_0_44"/>
          <p:cNvGrpSpPr/>
          <p:nvPr/>
        </p:nvGrpSpPr>
        <p:grpSpPr>
          <a:xfrm>
            <a:off x="414850" y="1961074"/>
            <a:ext cx="2268202" cy="824553"/>
            <a:chOff x="739116" y="2363160"/>
            <a:chExt cx="1992972" cy="724500"/>
          </a:xfrm>
        </p:grpSpPr>
        <p:grpSp>
          <p:nvGrpSpPr>
            <p:cNvPr id="542" name="Google Shape;542;gd0397fcf43_0_44"/>
            <p:cNvGrpSpPr/>
            <p:nvPr/>
          </p:nvGrpSpPr>
          <p:grpSpPr>
            <a:xfrm>
              <a:off x="739116" y="2363160"/>
              <a:ext cx="1992972" cy="724500"/>
              <a:chOff x="739116" y="2363160"/>
              <a:chExt cx="1992972" cy="724500"/>
            </a:xfrm>
          </p:grpSpPr>
          <p:sp>
            <p:nvSpPr>
              <p:cNvPr id="543" name="Google Shape;543;gd0397fcf43_0_44"/>
              <p:cNvSpPr/>
              <p:nvPr/>
            </p:nvSpPr>
            <p:spPr>
              <a:xfrm>
                <a:off x="2007588" y="2363160"/>
                <a:ext cx="724500" cy="724500"/>
              </a:xfrm>
              <a:prstGeom prst="ellipse">
                <a:avLst/>
              </a:prstGeom>
              <a:solidFill>
                <a:srgbClr val="11999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Calibri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FFFFFF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544" name="Google Shape;544;gd0397fcf43_0_44"/>
              <p:cNvSpPr/>
              <p:nvPr/>
            </p:nvSpPr>
            <p:spPr>
              <a:xfrm>
                <a:off x="739116" y="2562501"/>
                <a:ext cx="1375200" cy="312300"/>
              </a:xfrm>
              <a:prstGeom prst="roundRect">
                <a:avLst>
                  <a:gd fmla="val 50000" name="adj"/>
                </a:avLst>
              </a:prstGeom>
              <a:solidFill>
                <a:srgbClr val="11999E"/>
              </a:solidFill>
              <a:ln cap="flat" cmpd="sng" w="12700">
                <a:solidFill>
                  <a:schemeClr val="l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Calibri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FFFFFF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</p:grpSp>
        <p:grpSp>
          <p:nvGrpSpPr>
            <p:cNvPr id="545" name="Google Shape;545;gd0397fcf43_0_44"/>
            <p:cNvGrpSpPr/>
            <p:nvPr/>
          </p:nvGrpSpPr>
          <p:grpSpPr>
            <a:xfrm>
              <a:off x="914901" y="2567633"/>
              <a:ext cx="1698580" cy="334198"/>
              <a:chOff x="914901" y="2567633"/>
              <a:chExt cx="1698580" cy="334198"/>
            </a:xfrm>
          </p:grpSpPr>
          <p:grpSp>
            <p:nvGrpSpPr>
              <p:cNvPr id="546" name="Google Shape;546;gd0397fcf43_0_44"/>
              <p:cNvGrpSpPr/>
              <p:nvPr/>
            </p:nvGrpSpPr>
            <p:grpSpPr>
              <a:xfrm>
                <a:off x="2146765" y="2567633"/>
                <a:ext cx="466716" cy="334198"/>
                <a:chOff x="599401" y="2592780"/>
                <a:chExt cx="515139" cy="368872"/>
              </a:xfrm>
            </p:grpSpPr>
            <p:sp>
              <p:nvSpPr>
                <p:cNvPr id="547" name="Google Shape;547;gd0397fcf43_0_44"/>
                <p:cNvSpPr/>
                <p:nvPr/>
              </p:nvSpPr>
              <p:spPr>
                <a:xfrm>
                  <a:off x="807610" y="2622811"/>
                  <a:ext cx="94602" cy="109612"/>
                </a:xfrm>
                <a:custGeom>
                  <a:rect b="b" l="l" r="r" t="t"/>
                  <a:pathLst>
                    <a:path extrusionOk="0" h="3560" w="3072">
                      <a:moveTo>
                        <a:pt x="2821" y="1648"/>
                      </a:moveTo>
                      <a:cubicBezTo>
                        <a:pt x="2904" y="1462"/>
                        <a:pt x="2867" y="1252"/>
                        <a:pt x="2839" y="1126"/>
                      </a:cubicBezTo>
                      <a:cubicBezTo>
                        <a:pt x="2811" y="1001"/>
                        <a:pt x="2788" y="763"/>
                        <a:pt x="2690" y="554"/>
                      </a:cubicBezTo>
                      <a:cubicBezTo>
                        <a:pt x="2651" y="469"/>
                        <a:pt x="2336" y="200"/>
                        <a:pt x="2197" y="145"/>
                      </a:cubicBezTo>
                      <a:cubicBezTo>
                        <a:pt x="2057" y="89"/>
                        <a:pt x="2018" y="129"/>
                        <a:pt x="1939" y="133"/>
                      </a:cubicBezTo>
                      <a:cubicBezTo>
                        <a:pt x="1846" y="138"/>
                        <a:pt x="1802" y="0"/>
                        <a:pt x="1536" y="14"/>
                      </a:cubicBezTo>
                      <a:cubicBezTo>
                        <a:pt x="1271" y="0"/>
                        <a:pt x="1159" y="42"/>
                        <a:pt x="1075" y="84"/>
                      </a:cubicBezTo>
                      <a:cubicBezTo>
                        <a:pt x="992" y="126"/>
                        <a:pt x="894" y="196"/>
                        <a:pt x="754" y="252"/>
                      </a:cubicBezTo>
                      <a:cubicBezTo>
                        <a:pt x="614" y="307"/>
                        <a:pt x="489" y="587"/>
                        <a:pt x="447" y="670"/>
                      </a:cubicBezTo>
                      <a:cubicBezTo>
                        <a:pt x="405" y="754"/>
                        <a:pt x="279" y="866"/>
                        <a:pt x="252" y="991"/>
                      </a:cubicBezTo>
                      <a:cubicBezTo>
                        <a:pt x="223" y="1117"/>
                        <a:pt x="223" y="1536"/>
                        <a:pt x="252" y="1648"/>
                      </a:cubicBezTo>
                      <a:cubicBezTo>
                        <a:pt x="112" y="1717"/>
                        <a:pt x="0" y="2317"/>
                        <a:pt x="447" y="2541"/>
                      </a:cubicBezTo>
                      <a:cubicBezTo>
                        <a:pt x="545" y="2862"/>
                        <a:pt x="922" y="3560"/>
                        <a:pt x="1536" y="3560"/>
                      </a:cubicBezTo>
                      <a:cubicBezTo>
                        <a:pt x="2150" y="3560"/>
                        <a:pt x="2527" y="2862"/>
                        <a:pt x="2625" y="2541"/>
                      </a:cubicBezTo>
                      <a:cubicBezTo>
                        <a:pt x="3072" y="2318"/>
                        <a:pt x="2960" y="1718"/>
                        <a:pt x="2821" y="1648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Calibri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rgbClr val="000000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endParaRPr>
                </a:p>
              </p:txBody>
            </p:sp>
            <p:sp>
              <p:nvSpPr>
                <p:cNvPr id="548" name="Google Shape;548;gd0397fcf43_0_44"/>
                <p:cNvSpPr/>
                <p:nvPr/>
              </p:nvSpPr>
              <p:spPr>
                <a:xfrm>
                  <a:off x="762313" y="2729924"/>
                  <a:ext cx="184944" cy="74077"/>
                </a:xfrm>
                <a:custGeom>
                  <a:rect b="b" l="l" r="r" t="t"/>
                  <a:pathLst>
                    <a:path extrusionOk="0" h="2410" w="6012">
                      <a:moveTo>
                        <a:pt x="4733" y="363"/>
                      </a:moveTo>
                      <a:cubicBezTo>
                        <a:pt x="4239" y="214"/>
                        <a:pt x="4067" y="167"/>
                        <a:pt x="3990" y="117"/>
                      </a:cubicBezTo>
                      <a:cubicBezTo>
                        <a:pt x="3922" y="72"/>
                        <a:pt x="3837" y="20"/>
                        <a:pt x="3764" y="0"/>
                      </a:cubicBezTo>
                      <a:cubicBezTo>
                        <a:pt x="3760" y="14"/>
                        <a:pt x="3402" y="1382"/>
                        <a:pt x="3332" y="1703"/>
                      </a:cubicBezTo>
                      <a:cubicBezTo>
                        <a:pt x="3318" y="1666"/>
                        <a:pt x="3206" y="777"/>
                        <a:pt x="3169" y="628"/>
                      </a:cubicBezTo>
                      <a:cubicBezTo>
                        <a:pt x="3192" y="600"/>
                        <a:pt x="3295" y="373"/>
                        <a:pt x="3332" y="247"/>
                      </a:cubicBezTo>
                      <a:cubicBezTo>
                        <a:pt x="3295" y="256"/>
                        <a:pt x="3169" y="270"/>
                        <a:pt x="3006" y="270"/>
                      </a:cubicBezTo>
                      <a:cubicBezTo>
                        <a:pt x="2843" y="270"/>
                        <a:pt x="2718" y="256"/>
                        <a:pt x="2680" y="247"/>
                      </a:cubicBezTo>
                      <a:cubicBezTo>
                        <a:pt x="2718" y="373"/>
                        <a:pt x="2820" y="600"/>
                        <a:pt x="2843" y="628"/>
                      </a:cubicBezTo>
                      <a:cubicBezTo>
                        <a:pt x="2806" y="777"/>
                        <a:pt x="2694" y="1666"/>
                        <a:pt x="2680" y="1703"/>
                      </a:cubicBezTo>
                      <a:cubicBezTo>
                        <a:pt x="2611" y="1382"/>
                        <a:pt x="2252" y="14"/>
                        <a:pt x="2248" y="0"/>
                      </a:cubicBezTo>
                      <a:cubicBezTo>
                        <a:pt x="2175" y="20"/>
                        <a:pt x="2090" y="72"/>
                        <a:pt x="2022" y="117"/>
                      </a:cubicBezTo>
                      <a:cubicBezTo>
                        <a:pt x="1945" y="167"/>
                        <a:pt x="1773" y="214"/>
                        <a:pt x="1280" y="363"/>
                      </a:cubicBezTo>
                      <a:cubicBezTo>
                        <a:pt x="786" y="512"/>
                        <a:pt x="0" y="530"/>
                        <a:pt x="47" y="2410"/>
                      </a:cubicBezTo>
                      <a:cubicBezTo>
                        <a:pt x="1219" y="2410"/>
                        <a:pt x="3006" y="2410"/>
                        <a:pt x="3006" y="2410"/>
                      </a:cubicBezTo>
                      <a:cubicBezTo>
                        <a:pt x="3006" y="2410"/>
                        <a:pt x="4793" y="2410"/>
                        <a:pt x="5966" y="2410"/>
                      </a:cubicBezTo>
                      <a:cubicBezTo>
                        <a:pt x="6012" y="530"/>
                        <a:pt x="5226" y="512"/>
                        <a:pt x="4733" y="363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Calibri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rgbClr val="000000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endParaRPr>
                </a:p>
              </p:txBody>
            </p:sp>
            <p:sp>
              <p:nvSpPr>
                <p:cNvPr id="549" name="Google Shape;549;gd0397fcf43_0_44"/>
                <p:cNvSpPr/>
                <p:nvPr/>
              </p:nvSpPr>
              <p:spPr>
                <a:xfrm>
                  <a:off x="717516" y="2592780"/>
                  <a:ext cx="368631" cy="368872"/>
                </a:xfrm>
                <a:custGeom>
                  <a:rect b="b" l="l" r="r" t="t"/>
                  <a:pathLst>
                    <a:path extrusionOk="0" h="11989" w="11988">
                      <a:moveTo>
                        <a:pt x="11988" y="11276"/>
                      </a:moveTo>
                      <a:lnTo>
                        <a:pt x="7974" y="7261"/>
                      </a:lnTo>
                      <a:cubicBezTo>
                        <a:pt x="8605" y="6472"/>
                        <a:pt x="8948" y="5499"/>
                        <a:pt x="8948" y="4474"/>
                      </a:cubicBezTo>
                      <a:cubicBezTo>
                        <a:pt x="8948" y="3279"/>
                        <a:pt x="8483" y="2156"/>
                        <a:pt x="7638" y="1311"/>
                      </a:cubicBezTo>
                      <a:cubicBezTo>
                        <a:pt x="6793" y="466"/>
                        <a:pt x="5669" y="0"/>
                        <a:pt x="4474" y="0"/>
                      </a:cubicBezTo>
                      <a:cubicBezTo>
                        <a:pt x="3279" y="0"/>
                        <a:pt x="2155" y="466"/>
                        <a:pt x="1310" y="1311"/>
                      </a:cubicBezTo>
                      <a:cubicBezTo>
                        <a:pt x="465" y="2156"/>
                        <a:pt x="0" y="3279"/>
                        <a:pt x="0" y="4474"/>
                      </a:cubicBezTo>
                      <a:cubicBezTo>
                        <a:pt x="0" y="5670"/>
                        <a:pt x="465" y="6793"/>
                        <a:pt x="1310" y="7638"/>
                      </a:cubicBezTo>
                      <a:cubicBezTo>
                        <a:pt x="2155" y="8483"/>
                        <a:pt x="3279" y="8949"/>
                        <a:pt x="4474" y="8949"/>
                      </a:cubicBezTo>
                      <a:cubicBezTo>
                        <a:pt x="5499" y="8949"/>
                        <a:pt x="6472" y="8606"/>
                        <a:pt x="7261" y="7974"/>
                      </a:cubicBezTo>
                      <a:lnTo>
                        <a:pt x="11275" y="11989"/>
                      </a:lnTo>
                      <a:lnTo>
                        <a:pt x="11988" y="11276"/>
                      </a:lnTo>
                      <a:close/>
                      <a:moveTo>
                        <a:pt x="1489" y="7460"/>
                      </a:moveTo>
                      <a:cubicBezTo>
                        <a:pt x="691" y="6662"/>
                        <a:pt x="252" y="5602"/>
                        <a:pt x="252" y="4474"/>
                      </a:cubicBezTo>
                      <a:cubicBezTo>
                        <a:pt x="252" y="3346"/>
                        <a:pt x="691" y="2286"/>
                        <a:pt x="1489" y="1489"/>
                      </a:cubicBezTo>
                      <a:cubicBezTo>
                        <a:pt x="2286" y="691"/>
                        <a:pt x="3346" y="252"/>
                        <a:pt x="4474" y="252"/>
                      </a:cubicBezTo>
                      <a:cubicBezTo>
                        <a:pt x="5602" y="252"/>
                        <a:pt x="6662" y="691"/>
                        <a:pt x="7459" y="1489"/>
                      </a:cubicBezTo>
                      <a:cubicBezTo>
                        <a:pt x="9106" y="3135"/>
                        <a:pt x="9106" y="5813"/>
                        <a:pt x="7459" y="7460"/>
                      </a:cubicBezTo>
                      <a:cubicBezTo>
                        <a:pt x="6662" y="8257"/>
                        <a:pt x="5602" y="8697"/>
                        <a:pt x="4474" y="8697"/>
                      </a:cubicBezTo>
                      <a:cubicBezTo>
                        <a:pt x="3346" y="8697"/>
                        <a:pt x="2286" y="8257"/>
                        <a:pt x="1489" y="746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Calibri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rgbClr val="000000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endParaRPr>
                </a:p>
              </p:txBody>
            </p:sp>
            <p:grpSp>
              <p:nvGrpSpPr>
                <p:cNvPr id="550" name="Google Shape;550;gd0397fcf43_0_44"/>
                <p:cNvGrpSpPr/>
                <p:nvPr/>
              </p:nvGrpSpPr>
              <p:grpSpPr>
                <a:xfrm>
                  <a:off x="1001454" y="2679309"/>
                  <a:ext cx="113086" cy="111084"/>
                  <a:chOff x="7779170" y="1373236"/>
                  <a:chExt cx="717548" cy="704848"/>
                </a:xfrm>
              </p:grpSpPr>
              <p:sp>
                <p:nvSpPr>
                  <p:cNvPr id="551" name="Google Shape;551;gd0397fcf43_0_44"/>
                  <p:cNvSpPr/>
                  <p:nvPr/>
                </p:nvSpPr>
                <p:spPr>
                  <a:xfrm>
                    <a:off x="7955383" y="1373236"/>
                    <a:ext cx="366715" cy="425449"/>
                  </a:xfrm>
                  <a:custGeom>
                    <a:rect b="b" l="l" r="r" t="t"/>
                    <a:pathLst>
                      <a:path extrusionOk="0" h="2180" w="1881">
                        <a:moveTo>
                          <a:pt x="1727" y="1009"/>
                        </a:moveTo>
                        <a:cubicBezTo>
                          <a:pt x="1778" y="895"/>
                          <a:pt x="1755" y="767"/>
                          <a:pt x="1738" y="690"/>
                        </a:cubicBezTo>
                        <a:cubicBezTo>
                          <a:pt x="1721" y="613"/>
                          <a:pt x="1707" y="467"/>
                          <a:pt x="1647" y="339"/>
                        </a:cubicBezTo>
                        <a:cubicBezTo>
                          <a:pt x="1623" y="287"/>
                          <a:pt x="1430" y="123"/>
                          <a:pt x="1345" y="88"/>
                        </a:cubicBezTo>
                        <a:cubicBezTo>
                          <a:pt x="1260" y="54"/>
                          <a:pt x="1236" y="78"/>
                          <a:pt x="1187" y="81"/>
                        </a:cubicBezTo>
                        <a:cubicBezTo>
                          <a:pt x="1130" y="85"/>
                          <a:pt x="1103" y="0"/>
                          <a:pt x="940" y="8"/>
                        </a:cubicBezTo>
                        <a:cubicBezTo>
                          <a:pt x="777" y="0"/>
                          <a:pt x="710" y="26"/>
                          <a:pt x="658" y="51"/>
                        </a:cubicBezTo>
                        <a:cubicBezTo>
                          <a:pt x="606" y="77"/>
                          <a:pt x="547" y="119"/>
                          <a:pt x="461" y="154"/>
                        </a:cubicBezTo>
                        <a:cubicBezTo>
                          <a:pt x="376" y="188"/>
                          <a:pt x="299" y="359"/>
                          <a:pt x="272" y="410"/>
                        </a:cubicBezTo>
                        <a:cubicBezTo>
                          <a:pt x="248" y="462"/>
                          <a:pt x="170" y="530"/>
                          <a:pt x="154" y="607"/>
                        </a:cubicBezTo>
                        <a:cubicBezTo>
                          <a:pt x="136" y="684"/>
                          <a:pt x="136" y="940"/>
                          <a:pt x="154" y="1009"/>
                        </a:cubicBezTo>
                        <a:cubicBezTo>
                          <a:pt x="68" y="1052"/>
                          <a:pt x="0" y="1419"/>
                          <a:pt x="272" y="1556"/>
                        </a:cubicBezTo>
                        <a:cubicBezTo>
                          <a:pt x="332" y="1753"/>
                          <a:pt x="564" y="2180"/>
                          <a:pt x="940" y="2180"/>
                        </a:cubicBezTo>
                        <a:cubicBezTo>
                          <a:pt x="1316" y="2180"/>
                          <a:pt x="1547" y="1753"/>
                          <a:pt x="1607" y="1556"/>
                        </a:cubicBezTo>
                        <a:cubicBezTo>
                          <a:pt x="1881" y="1419"/>
                          <a:pt x="1813" y="1052"/>
                          <a:pt x="1727" y="1009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2400"/>
                      <a:buFont typeface="Calibri"/>
                      <a:buNone/>
                    </a:pPr>
                    <a:r>
                      <a:t/>
                    </a:r>
                    <a:endParaRPr b="0" i="0" sz="2400" u="none" cap="none" strike="noStrike">
                      <a:solidFill>
                        <a:srgbClr val="000000"/>
                      </a:solidFill>
                      <a:latin typeface="Century Gothic"/>
                      <a:ea typeface="Century Gothic"/>
                      <a:cs typeface="Century Gothic"/>
                      <a:sym typeface="Century Gothic"/>
                    </a:endParaRPr>
                  </a:p>
                </p:txBody>
              </p:sp>
              <p:sp>
                <p:nvSpPr>
                  <p:cNvPr id="552" name="Google Shape;552;gd0397fcf43_0_44"/>
                  <p:cNvSpPr/>
                  <p:nvPr/>
                </p:nvSpPr>
                <p:spPr>
                  <a:xfrm>
                    <a:off x="7779170" y="1789161"/>
                    <a:ext cx="717548" cy="288923"/>
                  </a:xfrm>
                  <a:custGeom>
                    <a:rect b="b" l="l" r="r" t="t"/>
                    <a:pathLst>
                      <a:path extrusionOk="0" h="1476" w="3682">
                        <a:moveTo>
                          <a:pt x="2898" y="222"/>
                        </a:moveTo>
                        <a:cubicBezTo>
                          <a:pt x="2596" y="131"/>
                          <a:pt x="2491" y="102"/>
                          <a:pt x="2444" y="71"/>
                        </a:cubicBezTo>
                        <a:cubicBezTo>
                          <a:pt x="2402" y="44"/>
                          <a:pt x="2350" y="12"/>
                          <a:pt x="2306" y="0"/>
                        </a:cubicBezTo>
                        <a:cubicBezTo>
                          <a:pt x="2303" y="9"/>
                          <a:pt x="2083" y="846"/>
                          <a:pt x="2041" y="1043"/>
                        </a:cubicBezTo>
                        <a:cubicBezTo>
                          <a:pt x="2032" y="1020"/>
                          <a:pt x="1963" y="476"/>
                          <a:pt x="1941" y="385"/>
                        </a:cubicBezTo>
                        <a:cubicBezTo>
                          <a:pt x="1955" y="368"/>
                          <a:pt x="2018" y="228"/>
                          <a:pt x="2041" y="151"/>
                        </a:cubicBezTo>
                        <a:cubicBezTo>
                          <a:pt x="2018" y="157"/>
                          <a:pt x="1941" y="165"/>
                          <a:pt x="1841" y="165"/>
                        </a:cubicBezTo>
                        <a:cubicBezTo>
                          <a:pt x="1741" y="165"/>
                          <a:pt x="1664" y="157"/>
                          <a:pt x="1642" y="151"/>
                        </a:cubicBezTo>
                        <a:cubicBezTo>
                          <a:pt x="1665" y="228"/>
                          <a:pt x="1727" y="368"/>
                          <a:pt x="1741" y="385"/>
                        </a:cubicBezTo>
                        <a:cubicBezTo>
                          <a:pt x="1719" y="476"/>
                          <a:pt x="1651" y="1020"/>
                          <a:pt x="1642" y="1043"/>
                        </a:cubicBezTo>
                        <a:cubicBezTo>
                          <a:pt x="1599" y="846"/>
                          <a:pt x="1379" y="9"/>
                          <a:pt x="1377" y="0"/>
                        </a:cubicBezTo>
                        <a:cubicBezTo>
                          <a:pt x="1332" y="12"/>
                          <a:pt x="1281" y="44"/>
                          <a:pt x="1239" y="71"/>
                        </a:cubicBezTo>
                        <a:cubicBezTo>
                          <a:pt x="1191" y="102"/>
                          <a:pt x="1086" y="131"/>
                          <a:pt x="784" y="222"/>
                        </a:cubicBezTo>
                        <a:cubicBezTo>
                          <a:pt x="482" y="313"/>
                          <a:pt x="0" y="325"/>
                          <a:pt x="28" y="1476"/>
                        </a:cubicBezTo>
                        <a:cubicBezTo>
                          <a:pt x="747" y="1476"/>
                          <a:pt x="1842" y="1476"/>
                          <a:pt x="1842" y="1476"/>
                        </a:cubicBezTo>
                        <a:cubicBezTo>
                          <a:pt x="1842" y="1476"/>
                          <a:pt x="2936" y="1476"/>
                          <a:pt x="3654" y="1476"/>
                        </a:cubicBezTo>
                        <a:cubicBezTo>
                          <a:pt x="3682" y="325"/>
                          <a:pt x="3201" y="313"/>
                          <a:pt x="2898" y="222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2400"/>
                      <a:buFont typeface="Calibri"/>
                      <a:buNone/>
                    </a:pPr>
                    <a:r>
                      <a:t/>
                    </a:r>
                    <a:endParaRPr b="0" i="0" sz="2400" u="none" cap="none" strike="noStrike">
                      <a:solidFill>
                        <a:srgbClr val="000000"/>
                      </a:solidFill>
                      <a:latin typeface="Century Gothic"/>
                      <a:ea typeface="Century Gothic"/>
                      <a:cs typeface="Century Gothic"/>
                      <a:sym typeface="Century Gothic"/>
                    </a:endParaRPr>
                  </a:p>
                </p:txBody>
              </p:sp>
            </p:grpSp>
            <p:grpSp>
              <p:nvGrpSpPr>
                <p:cNvPr id="553" name="Google Shape;553;gd0397fcf43_0_44"/>
                <p:cNvGrpSpPr/>
                <p:nvPr/>
              </p:nvGrpSpPr>
              <p:grpSpPr>
                <a:xfrm>
                  <a:off x="599401" y="2679309"/>
                  <a:ext cx="113086" cy="111084"/>
                  <a:chOff x="5228057" y="1373236"/>
                  <a:chExt cx="717548" cy="704848"/>
                </a:xfrm>
              </p:grpSpPr>
              <p:sp>
                <p:nvSpPr>
                  <p:cNvPr id="554" name="Google Shape;554;gd0397fcf43_0_44"/>
                  <p:cNvSpPr/>
                  <p:nvPr/>
                </p:nvSpPr>
                <p:spPr>
                  <a:xfrm>
                    <a:off x="5402683" y="1373236"/>
                    <a:ext cx="368300" cy="425449"/>
                  </a:xfrm>
                  <a:custGeom>
                    <a:rect b="b" l="l" r="r" t="t"/>
                    <a:pathLst>
                      <a:path extrusionOk="0" h="2180" w="1881">
                        <a:moveTo>
                          <a:pt x="1727" y="1009"/>
                        </a:moveTo>
                        <a:cubicBezTo>
                          <a:pt x="1778" y="895"/>
                          <a:pt x="1755" y="767"/>
                          <a:pt x="1739" y="690"/>
                        </a:cubicBezTo>
                        <a:cubicBezTo>
                          <a:pt x="1721" y="613"/>
                          <a:pt x="1707" y="467"/>
                          <a:pt x="1647" y="339"/>
                        </a:cubicBezTo>
                        <a:cubicBezTo>
                          <a:pt x="1623" y="287"/>
                          <a:pt x="1431" y="123"/>
                          <a:pt x="1345" y="88"/>
                        </a:cubicBezTo>
                        <a:cubicBezTo>
                          <a:pt x="1260" y="54"/>
                          <a:pt x="1236" y="78"/>
                          <a:pt x="1187" y="81"/>
                        </a:cubicBezTo>
                        <a:cubicBezTo>
                          <a:pt x="1130" y="85"/>
                          <a:pt x="1103" y="0"/>
                          <a:pt x="941" y="8"/>
                        </a:cubicBezTo>
                        <a:cubicBezTo>
                          <a:pt x="778" y="0"/>
                          <a:pt x="710" y="26"/>
                          <a:pt x="658" y="51"/>
                        </a:cubicBezTo>
                        <a:cubicBezTo>
                          <a:pt x="607" y="77"/>
                          <a:pt x="547" y="119"/>
                          <a:pt x="462" y="154"/>
                        </a:cubicBezTo>
                        <a:cubicBezTo>
                          <a:pt x="376" y="188"/>
                          <a:pt x="300" y="359"/>
                          <a:pt x="273" y="410"/>
                        </a:cubicBezTo>
                        <a:cubicBezTo>
                          <a:pt x="248" y="462"/>
                          <a:pt x="171" y="530"/>
                          <a:pt x="154" y="607"/>
                        </a:cubicBezTo>
                        <a:cubicBezTo>
                          <a:pt x="137" y="684"/>
                          <a:pt x="137" y="940"/>
                          <a:pt x="154" y="1009"/>
                        </a:cubicBezTo>
                        <a:cubicBezTo>
                          <a:pt x="68" y="1052"/>
                          <a:pt x="0" y="1419"/>
                          <a:pt x="273" y="1556"/>
                        </a:cubicBezTo>
                        <a:cubicBezTo>
                          <a:pt x="333" y="1753"/>
                          <a:pt x="564" y="2180"/>
                          <a:pt x="941" y="2180"/>
                        </a:cubicBezTo>
                        <a:cubicBezTo>
                          <a:pt x="1316" y="2180"/>
                          <a:pt x="1548" y="1753"/>
                          <a:pt x="1608" y="1556"/>
                        </a:cubicBezTo>
                        <a:cubicBezTo>
                          <a:pt x="1881" y="1419"/>
                          <a:pt x="1813" y="1052"/>
                          <a:pt x="1727" y="1009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2400"/>
                      <a:buFont typeface="Calibri"/>
                      <a:buNone/>
                    </a:pPr>
                    <a:r>
                      <a:t/>
                    </a:r>
                    <a:endParaRPr b="0" i="0" sz="2400" u="none" cap="none" strike="noStrike">
                      <a:solidFill>
                        <a:srgbClr val="000000"/>
                      </a:solidFill>
                      <a:latin typeface="Century Gothic"/>
                      <a:ea typeface="Century Gothic"/>
                      <a:cs typeface="Century Gothic"/>
                      <a:sym typeface="Century Gothic"/>
                    </a:endParaRPr>
                  </a:p>
                </p:txBody>
              </p:sp>
              <p:sp>
                <p:nvSpPr>
                  <p:cNvPr id="555" name="Google Shape;555;gd0397fcf43_0_44"/>
                  <p:cNvSpPr/>
                  <p:nvPr/>
                </p:nvSpPr>
                <p:spPr>
                  <a:xfrm>
                    <a:off x="5228057" y="1789161"/>
                    <a:ext cx="717548" cy="288923"/>
                  </a:xfrm>
                  <a:custGeom>
                    <a:rect b="b" l="l" r="r" t="t"/>
                    <a:pathLst>
                      <a:path extrusionOk="0" h="1476" w="3682">
                        <a:moveTo>
                          <a:pt x="2899" y="222"/>
                        </a:moveTo>
                        <a:cubicBezTo>
                          <a:pt x="2596" y="131"/>
                          <a:pt x="2491" y="102"/>
                          <a:pt x="2444" y="71"/>
                        </a:cubicBezTo>
                        <a:cubicBezTo>
                          <a:pt x="2403" y="44"/>
                          <a:pt x="2350" y="12"/>
                          <a:pt x="2306" y="0"/>
                        </a:cubicBezTo>
                        <a:cubicBezTo>
                          <a:pt x="2303" y="9"/>
                          <a:pt x="2083" y="846"/>
                          <a:pt x="2041" y="1043"/>
                        </a:cubicBezTo>
                        <a:cubicBezTo>
                          <a:pt x="2033" y="1020"/>
                          <a:pt x="1964" y="476"/>
                          <a:pt x="1941" y="385"/>
                        </a:cubicBezTo>
                        <a:cubicBezTo>
                          <a:pt x="1955" y="368"/>
                          <a:pt x="2018" y="228"/>
                          <a:pt x="2041" y="151"/>
                        </a:cubicBezTo>
                        <a:cubicBezTo>
                          <a:pt x="2018" y="157"/>
                          <a:pt x="1941" y="165"/>
                          <a:pt x="1842" y="165"/>
                        </a:cubicBezTo>
                        <a:cubicBezTo>
                          <a:pt x="1741" y="165"/>
                          <a:pt x="1665" y="157"/>
                          <a:pt x="1642" y="151"/>
                        </a:cubicBezTo>
                        <a:cubicBezTo>
                          <a:pt x="1665" y="228"/>
                          <a:pt x="1727" y="368"/>
                          <a:pt x="1741" y="385"/>
                        </a:cubicBezTo>
                        <a:cubicBezTo>
                          <a:pt x="1719" y="476"/>
                          <a:pt x="1651" y="1020"/>
                          <a:pt x="1642" y="1043"/>
                        </a:cubicBezTo>
                        <a:cubicBezTo>
                          <a:pt x="1599" y="846"/>
                          <a:pt x="1380" y="9"/>
                          <a:pt x="1377" y="0"/>
                        </a:cubicBezTo>
                        <a:cubicBezTo>
                          <a:pt x="1332" y="12"/>
                          <a:pt x="1281" y="44"/>
                          <a:pt x="1239" y="71"/>
                        </a:cubicBezTo>
                        <a:cubicBezTo>
                          <a:pt x="1191" y="102"/>
                          <a:pt x="1086" y="131"/>
                          <a:pt x="784" y="222"/>
                        </a:cubicBezTo>
                        <a:cubicBezTo>
                          <a:pt x="482" y="313"/>
                          <a:pt x="0" y="325"/>
                          <a:pt x="28" y="1476"/>
                        </a:cubicBezTo>
                        <a:cubicBezTo>
                          <a:pt x="747" y="1476"/>
                          <a:pt x="1842" y="1476"/>
                          <a:pt x="1842" y="1476"/>
                        </a:cubicBezTo>
                        <a:cubicBezTo>
                          <a:pt x="1842" y="1476"/>
                          <a:pt x="2935" y="1476"/>
                          <a:pt x="3654" y="1476"/>
                        </a:cubicBezTo>
                        <a:cubicBezTo>
                          <a:pt x="3682" y="325"/>
                          <a:pt x="3201" y="313"/>
                          <a:pt x="2899" y="222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2400"/>
                      <a:buFont typeface="Calibri"/>
                      <a:buNone/>
                    </a:pPr>
                    <a:r>
                      <a:t/>
                    </a:r>
                    <a:endParaRPr b="0" i="0" sz="2400" u="none" cap="none" strike="noStrike">
                      <a:solidFill>
                        <a:srgbClr val="000000"/>
                      </a:solidFill>
                      <a:latin typeface="Century Gothic"/>
                      <a:ea typeface="Century Gothic"/>
                      <a:cs typeface="Century Gothic"/>
                      <a:sym typeface="Century Gothic"/>
                    </a:endParaRPr>
                  </a:p>
                </p:txBody>
              </p:sp>
            </p:grpSp>
          </p:grpSp>
          <p:sp>
            <p:nvSpPr>
              <p:cNvPr id="556" name="Google Shape;556;gd0397fcf43_0_44"/>
              <p:cNvSpPr/>
              <p:nvPr/>
            </p:nvSpPr>
            <p:spPr>
              <a:xfrm>
                <a:off x="914901" y="2595587"/>
                <a:ext cx="1249800" cy="261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100"/>
                  <a:buFont typeface="Century Gothic"/>
                  <a:buNone/>
                </a:pPr>
                <a:r>
                  <a:rPr b="1" i="1" lang="en-US" sz="1100" u="none" cap="none" strike="noStrike">
                    <a:solidFill>
                      <a:srgbClr val="FFFFFF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Target Customers    </a:t>
                </a:r>
                <a:endParaRPr b="1" i="1" sz="1100" u="none" cap="none" strike="noStrike">
                  <a:solidFill>
                    <a:srgbClr val="FFFFFF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</p:grpSp>
      </p:grpSp>
      <p:grpSp>
        <p:nvGrpSpPr>
          <p:cNvPr id="557" name="Google Shape;557;gd0397fcf43_0_44"/>
          <p:cNvGrpSpPr/>
          <p:nvPr/>
        </p:nvGrpSpPr>
        <p:grpSpPr>
          <a:xfrm>
            <a:off x="414928" y="2853140"/>
            <a:ext cx="2268042" cy="824441"/>
            <a:chOff x="739118" y="3286030"/>
            <a:chExt cx="1992832" cy="724401"/>
          </a:xfrm>
        </p:grpSpPr>
        <p:grpSp>
          <p:nvGrpSpPr>
            <p:cNvPr id="558" name="Google Shape;558;gd0397fcf43_0_44"/>
            <p:cNvGrpSpPr/>
            <p:nvPr/>
          </p:nvGrpSpPr>
          <p:grpSpPr>
            <a:xfrm>
              <a:off x="739118" y="3286030"/>
              <a:ext cx="1992832" cy="724401"/>
              <a:chOff x="-59101" y="2317201"/>
              <a:chExt cx="2243170" cy="815400"/>
            </a:xfrm>
          </p:grpSpPr>
          <p:sp>
            <p:nvSpPr>
              <p:cNvPr id="559" name="Google Shape;559;gd0397fcf43_0_44"/>
              <p:cNvSpPr/>
              <p:nvPr/>
            </p:nvSpPr>
            <p:spPr>
              <a:xfrm>
                <a:off x="1368669" y="2317201"/>
                <a:ext cx="815400" cy="815400"/>
              </a:xfrm>
              <a:prstGeom prst="ellipse">
                <a:avLst/>
              </a:prstGeom>
              <a:solidFill>
                <a:srgbClr val="11999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Calibri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FFFFFF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560" name="Google Shape;560;gd0397fcf43_0_44"/>
              <p:cNvSpPr/>
              <p:nvPr/>
            </p:nvSpPr>
            <p:spPr>
              <a:xfrm>
                <a:off x="-59101" y="2538413"/>
                <a:ext cx="1547700" cy="351600"/>
              </a:xfrm>
              <a:prstGeom prst="roundRect">
                <a:avLst>
                  <a:gd fmla="val 50000" name="adj"/>
                </a:avLst>
              </a:prstGeom>
              <a:solidFill>
                <a:srgbClr val="11999E"/>
              </a:solidFill>
              <a:ln cap="flat" cmpd="sng" w="12700">
                <a:solidFill>
                  <a:schemeClr val="l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Calibri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FFFFFF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</p:grpSp>
        <p:grpSp>
          <p:nvGrpSpPr>
            <p:cNvPr id="561" name="Google Shape;561;gd0397fcf43_0_44"/>
            <p:cNvGrpSpPr/>
            <p:nvPr/>
          </p:nvGrpSpPr>
          <p:grpSpPr>
            <a:xfrm>
              <a:off x="867391" y="3431300"/>
              <a:ext cx="1762124" cy="413710"/>
              <a:chOff x="867391" y="3431300"/>
              <a:chExt cx="1762124" cy="413710"/>
            </a:xfrm>
          </p:grpSpPr>
          <p:sp>
            <p:nvSpPr>
              <p:cNvPr id="562" name="Google Shape;562;gd0397fcf43_0_44"/>
              <p:cNvSpPr/>
              <p:nvPr/>
            </p:nvSpPr>
            <p:spPr>
              <a:xfrm>
                <a:off x="867391" y="3515718"/>
                <a:ext cx="1118700" cy="261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100"/>
                  <a:buFont typeface="Century Gothic"/>
                  <a:buNone/>
                </a:pPr>
                <a:r>
                  <a:rPr b="1" i="1" lang="en-US" sz="1100" u="none" cap="none" strike="noStrike">
                    <a:solidFill>
                      <a:srgbClr val="FFFFFF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Key Benefits</a:t>
                </a:r>
                <a:endParaRPr b="1" i="1" sz="1100" u="none" cap="none" strike="noStrike">
                  <a:solidFill>
                    <a:srgbClr val="FFFFFF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grpSp>
            <p:nvGrpSpPr>
              <p:cNvPr id="563" name="Google Shape;563;gd0397fcf43_0_44"/>
              <p:cNvGrpSpPr/>
              <p:nvPr/>
            </p:nvGrpSpPr>
            <p:grpSpPr>
              <a:xfrm>
                <a:off x="2126765" y="3431300"/>
                <a:ext cx="502750" cy="413710"/>
                <a:chOff x="551641" y="3450067"/>
                <a:chExt cx="685973" cy="564483"/>
              </a:xfrm>
            </p:grpSpPr>
            <p:grpSp>
              <p:nvGrpSpPr>
                <p:cNvPr id="564" name="Google Shape;564;gd0397fcf43_0_44"/>
                <p:cNvGrpSpPr/>
                <p:nvPr/>
              </p:nvGrpSpPr>
              <p:grpSpPr>
                <a:xfrm>
                  <a:off x="551641" y="3745853"/>
                  <a:ext cx="685973" cy="268697"/>
                  <a:chOff x="2028497" y="3186265"/>
                  <a:chExt cx="4419930" cy="1731296"/>
                </a:xfrm>
              </p:grpSpPr>
              <p:sp>
                <p:nvSpPr>
                  <p:cNvPr id="565" name="Google Shape;565;gd0397fcf43_0_44"/>
                  <p:cNvSpPr/>
                  <p:nvPr/>
                </p:nvSpPr>
                <p:spPr>
                  <a:xfrm>
                    <a:off x="2028497" y="3749041"/>
                    <a:ext cx="1369546" cy="1168520"/>
                  </a:xfrm>
                  <a:custGeom>
                    <a:rect b="b" l="l" r="r" t="t"/>
                    <a:pathLst>
                      <a:path extrusionOk="0" h="1168520" w="1369546">
                        <a:moveTo>
                          <a:pt x="0" y="349983"/>
                        </a:moveTo>
                        <a:cubicBezTo>
                          <a:pt x="169019" y="210780"/>
                          <a:pt x="284697" y="115392"/>
                          <a:pt x="463242" y="0"/>
                        </a:cubicBezTo>
                        <a:cubicBezTo>
                          <a:pt x="676021" y="192494"/>
                          <a:pt x="1179418" y="591060"/>
                          <a:pt x="1369546" y="762000"/>
                        </a:cubicBezTo>
                        <a:lnTo>
                          <a:pt x="861060" y="1168520"/>
                        </a:lnTo>
                        <a:lnTo>
                          <a:pt x="0" y="349983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2400"/>
                      <a:buFont typeface="Calibri"/>
                      <a:buNone/>
                    </a:pPr>
                    <a:r>
                      <a:t/>
                    </a:r>
                    <a:endParaRPr b="0" i="0" sz="2400" u="none" cap="none" strike="noStrike">
                      <a:solidFill>
                        <a:srgbClr val="FFFFFF"/>
                      </a:solidFill>
                      <a:latin typeface="Century Gothic"/>
                      <a:ea typeface="Century Gothic"/>
                      <a:cs typeface="Century Gothic"/>
                      <a:sym typeface="Century Gothic"/>
                    </a:endParaRPr>
                  </a:p>
                </p:txBody>
              </p:sp>
              <p:sp>
                <p:nvSpPr>
                  <p:cNvPr id="566" name="Google Shape;566;gd0397fcf43_0_44"/>
                  <p:cNvSpPr/>
                  <p:nvPr/>
                </p:nvSpPr>
                <p:spPr>
                  <a:xfrm>
                    <a:off x="2696981" y="3186265"/>
                    <a:ext cx="3751446" cy="1240096"/>
                  </a:xfrm>
                  <a:custGeom>
                    <a:rect b="b" l="l" r="r" t="t"/>
                    <a:pathLst>
                      <a:path extrusionOk="0" h="1240096" w="3751446">
                        <a:moveTo>
                          <a:pt x="0" y="512046"/>
                        </a:moveTo>
                        <a:cubicBezTo>
                          <a:pt x="169019" y="372843"/>
                          <a:pt x="703797" y="-8295"/>
                          <a:pt x="1096655" y="138"/>
                        </a:cubicBezTo>
                        <a:cubicBezTo>
                          <a:pt x="1564650" y="80782"/>
                          <a:pt x="2094556" y="32841"/>
                          <a:pt x="2648277" y="89673"/>
                        </a:cubicBezTo>
                        <a:cubicBezTo>
                          <a:pt x="2740698" y="176942"/>
                          <a:pt x="2588891" y="368058"/>
                          <a:pt x="2394134" y="428498"/>
                        </a:cubicBezTo>
                        <a:lnTo>
                          <a:pt x="1463064" y="452311"/>
                        </a:lnTo>
                        <a:cubicBezTo>
                          <a:pt x="2324280" y="885925"/>
                          <a:pt x="2968802" y="514677"/>
                          <a:pt x="3334718" y="95804"/>
                        </a:cubicBezTo>
                        <a:cubicBezTo>
                          <a:pt x="3537128" y="-1260"/>
                          <a:pt x="3668099" y="54075"/>
                          <a:pt x="3751446" y="80836"/>
                        </a:cubicBezTo>
                        <a:cubicBezTo>
                          <a:pt x="3460136" y="560918"/>
                          <a:pt x="2949752" y="845738"/>
                          <a:pt x="2491755" y="1092458"/>
                        </a:cubicBezTo>
                        <a:cubicBezTo>
                          <a:pt x="2207378" y="1101414"/>
                          <a:pt x="1465803" y="1148469"/>
                          <a:pt x="1109989" y="1090750"/>
                        </a:cubicBezTo>
                        <a:lnTo>
                          <a:pt x="853916" y="1240096"/>
                        </a:lnTo>
                        <a:lnTo>
                          <a:pt x="0" y="512046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2400"/>
                      <a:buFont typeface="Calibri"/>
                      <a:buNone/>
                    </a:pPr>
                    <a:r>
                      <a:t/>
                    </a:r>
                    <a:endParaRPr b="0" i="0" sz="2400" u="none" cap="none" strike="noStrike">
                      <a:solidFill>
                        <a:srgbClr val="FFFFFF"/>
                      </a:solidFill>
                      <a:latin typeface="Century Gothic"/>
                      <a:ea typeface="Century Gothic"/>
                      <a:cs typeface="Century Gothic"/>
                      <a:sym typeface="Century Gothic"/>
                    </a:endParaRPr>
                  </a:p>
                </p:txBody>
              </p:sp>
            </p:grpSp>
            <p:grpSp>
              <p:nvGrpSpPr>
                <p:cNvPr id="567" name="Google Shape;567;gd0397fcf43_0_44"/>
                <p:cNvGrpSpPr/>
                <p:nvPr/>
              </p:nvGrpSpPr>
              <p:grpSpPr>
                <a:xfrm>
                  <a:off x="894361" y="3450067"/>
                  <a:ext cx="320700" cy="307104"/>
                  <a:chOff x="7930282" y="4531050"/>
                  <a:chExt cx="648402" cy="620914"/>
                </a:xfrm>
              </p:grpSpPr>
              <p:sp>
                <p:nvSpPr>
                  <p:cNvPr id="568" name="Google Shape;568;gd0397fcf43_0_44"/>
                  <p:cNvSpPr/>
                  <p:nvPr/>
                </p:nvSpPr>
                <p:spPr>
                  <a:xfrm>
                    <a:off x="8174824" y="4750630"/>
                    <a:ext cx="403860" cy="401334"/>
                  </a:xfrm>
                  <a:custGeom>
                    <a:rect b="b" l="l" r="r" t="t"/>
                    <a:pathLst>
                      <a:path extrusionOk="0" h="978864" w="985025">
                        <a:moveTo>
                          <a:pt x="492512" y="301234"/>
                        </a:moveTo>
                        <a:cubicBezTo>
                          <a:pt x="388030" y="301234"/>
                          <a:pt x="303330" y="385493"/>
                          <a:pt x="303330" y="489432"/>
                        </a:cubicBezTo>
                        <a:cubicBezTo>
                          <a:pt x="303330" y="593371"/>
                          <a:pt x="388030" y="677630"/>
                          <a:pt x="492512" y="677630"/>
                        </a:cubicBezTo>
                        <a:cubicBezTo>
                          <a:pt x="596994" y="677630"/>
                          <a:pt x="681694" y="593371"/>
                          <a:pt x="681694" y="489432"/>
                        </a:cubicBezTo>
                        <a:cubicBezTo>
                          <a:pt x="681694" y="385493"/>
                          <a:pt x="596994" y="301234"/>
                          <a:pt x="492512" y="301234"/>
                        </a:cubicBezTo>
                        <a:close/>
                        <a:moveTo>
                          <a:pt x="537084" y="0"/>
                        </a:moveTo>
                        <a:lnTo>
                          <a:pt x="626226" y="15573"/>
                        </a:lnTo>
                        <a:lnTo>
                          <a:pt x="630684" y="22247"/>
                        </a:lnTo>
                        <a:lnTo>
                          <a:pt x="637369" y="126807"/>
                        </a:lnTo>
                        <a:lnTo>
                          <a:pt x="641826" y="133481"/>
                        </a:lnTo>
                        <a:lnTo>
                          <a:pt x="677483" y="153504"/>
                        </a:lnTo>
                        <a:lnTo>
                          <a:pt x="686398" y="149054"/>
                        </a:lnTo>
                        <a:lnTo>
                          <a:pt x="773312" y="88988"/>
                        </a:lnTo>
                        <a:lnTo>
                          <a:pt x="779997" y="88988"/>
                        </a:lnTo>
                        <a:lnTo>
                          <a:pt x="846854" y="146830"/>
                        </a:lnTo>
                        <a:lnTo>
                          <a:pt x="846854" y="153504"/>
                        </a:lnTo>
                        <a:lnTo>
                          <a:pt x="800054" y="249165"/>
                        </a:lnTo>
                        <a:lnTo>
                          <a:pt x="800054" y="255839"/>
                        </a:lnTo>
                        <a:lnTo>
                          <a:pt x="822340" y="289210"/>
                        </a:lnTo>
                        <a:lnTo>
                          <a:pt x="829026" y="291434"/>
                        </a:lnTo>
                        <a:lnTo>
                          <a:pt x="938225" y="280311"/>
                        </a:lnTo>
                        <a:lnTo>
                          <a:pt x="940454" y="286985"/>
                        </a:lnTo>
                        <a:lnTo>
                          <a:pt x="971654" y="369299"/>
                        </a:lnTo>
                        <a:lnTo>
                          <a:pt x="967197" y="375973"/>
                        </a:lnTo>
                        <a:lnTo>
                          <a:pt x="878054" y="433815"/>
                        </a:lnTo>
                        <a:lnTo>
                          <a:pt x="875825" y="438264"/>
                        </a:lnTo>
                        <a:lnTo>
                          <a:pt x="878054" y="480533"/>
                        </a:lnTo>
                        <a:lnTo>
                          <a:pt x="884740" y="487207"/>
                        </a:lnTo>
                        <a:lnTo>
                          <a:pt x="982797" y="531701"/>
                        </a:lnTo>
                        <a:lnTo>
                          <a:pt x="985025" y="536151"/>
                        </a:lnTo>
                        <a:lnTo>
                          <a:pt x="967197" y="622914"/>
                        </a:lnTo>
                        <a:lnTo>
                          <a:pt x="962739" y="627363"/>
                        </a:lnTo>
                        <a:lnTo>
                          <a:pt x="855768" y="634037"/>
                        </a:lnTo>
                        <a:lnTo>
                          <a:pt x="851311" y="636262"/>
                        </a:lnTo>
                        <a:lnTo>
                          <a:pt x="831254" y="676306"/>
                        </a:lnTo>
                        <a:lnTo>
                          <a:pt x="831254" y="680756"/>
                        </a:lnTo>
                        <a:lnTo>
                          <a:pt x="895883" y="769743"/>
                        </a:lnTo>
                        <a:lnTo>
                          <a:pt x="895883" y="776417"/>
                        </a:lnTo>
                        <a:lnTo>
                          <a:pt x="835711" y="843158"/>
                        </a:lnTo>
                        <a:lnTo>
                          <a:pt x="831254" y="843158"/>
                        </a:lnTo>
                        <a:lnTo>
                          <a:pt x="733197" y="794215"/>
                        </a:lnTo>
                        <a:lnTo>
                          <a:pt x="728740" y="794215"/>
                        </a:lnTo>
                        <a:lnTo>
                          <a:pt x="695312" y="816462"/>
                        </a:lnTo>
                        <a:lnTo>
                          <a:pt x="690855" y="825360"/>
                        </a:lnTo>
                        <a:lnTo>
                          <a:pt x="701998" y="932146"/>
                        </a:lnTo>
                        <a:lnTo>
                          <a:pt x="697540" y="936595"/>
                        </a:lnTo>
                        <a:lnTo>
                          <a:pt x="612855" y="965516"/>
                        </a:lnTo>
                        <a:lnTo>
                          <a:pt x="608398" y="965516"/>
                        </a:lnTo>
                        <a:lnTo>
                          <a:pt x="548227" y="876528"/>
                        </a:lnTo>
                        <a:lnTo>
                          <a:pt x="543770" y="872079"/>
                        </a:lnTo>
                        <a:lnTo>
                          <a:pt x="501427" y="876528"/>
                        </a:lnTo>
                        <a:lnTo>
                          <a:pt x="494741" y="878753"/>
                        </a:lnTo>
                        <a:lnTo>
                          <a:pt x="450170" y="976639"/>
                        </a:lnTo>
                        <a:lnTo>
                          <a:pt x="445713" y="978864"/>
                        </a:lnTo>
                        <a:lnTo>
                          <a:pt x="356570" y="961067"/>
                        </a:lnTo>
                        <a:lnTo>
                          <a:pt x="352113" y="958842"/>
                        </a:lnTo>
                        <a:lnTo>
                          <a:pt x="347656" y="849832"/>
                        </a:lnTo>
                        <a:lnTo>
                          <a:pt x="340970" y="845383"/>
                        </a:lnTo>
                        <a:lnTo>
                          <a:pt x="305313" y="827585"/>
                        </a:lnTo>
                        <a:lnTo>
                          <a:pt x="296399" y="827585"/>
                        </a:lnTo>
                        <a:lnTo>
                          <a:pt x="211713" y="889877"/>
                        </a:lnTo>
                        <a:lnTo>
                          <a:pt x="205028" y="889877"/>
                        </a:lnTo>
                        <a:lnTo>
                          <a:pt x="138171" y="832035"/>
                        </a:lnTo>
                        <a:lnTo>
                          <a:pt x="135942" y="825360"/>
                        </a:lnTo>
                        <a:lnTo>
                          <a:pt x="182742" y="727474"/>
                        </a:lnTo>
                        <a:lnTo>
                          <a:pt x="182742" y="723025"/>
                        </a:lnTo>
                        <a:lnTo>
                          <a:pt x="160457" y="689654"/>
                        </a:lnTo>
                        <a:lnTo>
                          <a:pt x="153771" y="687430"/>
                        </a:lnTo>
                        <a:lnTo>
                          <a:pt x="49028" y="698553"/>
                        </a:lnTo>
                        <a:lnTo>
                          <a:pt x="42343" y="694104"/>
                        </a:lnTo>
                        <a:lnTo>
                          <a:pt x="11143" y="611790"/>
                        </a:lnTo>
                        <a:lnTo>
                          <a:pt x="15600" y="605116"/>
                        </a:lnTo>
                        <a:lnTo>
                          <a:pt x="104742" y="545049"/>
                        </a:lnTo>
                        <a:lnTo>
                          <a:pt x="106971" y="538375"/>
                        </a:lnTo>
                        <a:lnTo>
                          <a:pt x="104742" y="498331"/>
                        </a:lnTo>
                        <a:lnTo>
                          <a:pt x="102514" y="491657"/>
                        </a:lnTo>
                        <a:lnTo>
                          <a:pt x="4457" y="447163"/>
                        </a:lnTo>
                        <a:lnTo>
                          <a:pt x="0" y="442714"/>
                        </a:lnTo>
                        <a:lnTo>
                          <a:pt x="15600" y="355951"/>
                        </a:lnTo>
                        <a:lnTo>
                          <a:pt x="20057" y="353726"/>
                        </a:lnTo>
                        <a:lnTo>
                          <a:pt x="129257" y="344827"/>
                        </a:lnTo>
                        <a:lnTo>
                          <a:pt x="135942" y="342602"/>
                        </a:lnTo>
                        <a:lnTo>
                          <a:pt x="151542" y="304783"/>
                        </a:lnTo>
                        <a:lnTo>
                          <a:pt x="151542" y="298109"/>
                        </a:lnTo>
                        <a:lnTo>
                          <a:pt x="91371" y="211346"/>
                        </a:lnTo>
                        <a:lnTo>
                          <a:pt x="91371" y="202447"/>
                        </a:lnTo>
                        <a:lnTo>
                          <a:pt x="147085" y="135706"/>
                        </a:lnTo>
                        <a:lnTo>
                          <a:pt x="153771" y="135706"/>
                        </a:lnTo>
                        <a:lnTo>
                          <a:pt x="249599" y="182425"/>
                        </a:lnTo>
                        <a:lnTo>
                          <a:pt x="256285" y="182425"/>
                        </a:lnTo>
                        <a:lnTo>
                          <a:pt x="289713" y="160178"/>
                        </a:lnTo>
                        <a:lnTo>
                          <a:pt x="291942" y="155728"/>
                        </a:lnTo>
                        <a:lnTo>
                          <a:pt x="283027" y="46718"/>
                        </a:lnTo>
                        <a:lnTo>
                          <a:pt x="285256" y="44494"/>
                        </a:lnTo>
                        <a:lnTo>
                          <a:pt x="369942" y="13348"/>
                        </a:lnTo>
                        <a:lnTo>
                          <a:pt x="376627" y="15573"/>
                        </a:lnTo>
                        <a:lnTo>
                          <a:pt x="434570" y="104560"/>
                        </a:lnTo>
                        <a:lnTo>
                          <a:pt x="439027" y="109010"/>
                        </a:lnTo>
                        <a:lnTo>
                          <a:pt x="481370" y="104560"/>
                        </a:lnTo>
                        <a:lnTo>
                          <a:pt x="488055" y="100111"/>
                        </a:lnTo>
                        <a:lnTo>
                          <a:pt x="532627" y="2225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2400"/>
                      <a:buFont typeface="Calibri"/>
                      <a:buNone/>
                    </a:pPr>
                    <a:r>
                      <a:t/>
                    </a:r>
                    <a:endParaRPr b="0" i="0" sz="2400" u="none" cap="none" strike="noStrike">
                      <a:solidFill>
                        <a:srgbClr val="000000"/>
                      </a:solidFill>
                      <a:latin typeface="Century Gothic"/>
                      <a:ea typeface="Century Gothic"/>
                      <a:cs typeface="Century Gothic"/>
                      <a:sym typeface="Century Gothic"/>
                    </a:endParaRPr>
                  </a:p>
                </p:txBody>
              </p:sp>
              <p:sp>
                <p:nvSpPr>
                  <p:cNvPr id="569" name="Google Shape;569;gd0397fcf43_0_44"/>
                  <p:cNvSpPr/>
                  <p:nvPr/>
                </p:nvSpPr>
                <p:spPr>
                  <a:xfrm>
                    <a:off x="7930282" y="4824928"/>
                    <a:ext cx="226556" cy="225139"/>
                  </a:xfrm>
                  <a:custGeom>
                    <a:rect b="b" l="l" r="r" t="t"/>
                    <a:pathLst>
                      <a:path extrusionOk="0" h="978864" w="985025">
                        <a:moveTo>
                          <a:pt x="492512" y="301234"/>
                        </a:moveTo>
                        <a:cubicBezTo>
                          <a:pt x="388030" y="301234"/>
                          <a:pt x="303330" y="385493"/>
                          <a:pt x="303330" y="489432"/>
                        </a:cubicBezTo>
                        <a:cubicBezTo>
                          <a:pt x="303330" y="593371"/>
                          <a:pt x="388030" y="677630"/>
                          <a:pt x="492512" y="677630"/>
                        </a:cubicBezTo>
                        <a:cubicBezTo>
                          <a:pt x="596994" y="677630"/>
                          <a:pt x="681694" y="593371"/>
                          <a:pt x="681694" y="489432"/>
                        </a:cubicBezTo>
                        <a:cubicBezTo>
                          <a:pt x="681694" y="385493"/>
                          <a:pt x="596994" y="301234"/>
                          <a:pt x="492512" y="301234"/>
                        </a:cubicBezTo>
                        <a:close/>
                        <a:moveTo>
                          <a:pt x="537084" y="0"/>
                        </a:moveTo>
                        <a:lnTo>
                          <a:pt x="626226" y="15573"/>
                        </a:lnTo>
                        <a:lnTo>
                          <a:pt x="630684" y="22247"/>
                        </a:lnTo>
                        <a:lnTo>
                          <a:pt x="637369" y="126807"/>
                        </a:lnTo>
                        <a:lnTo>
                          <a:pt x="641826" y="133481"/>
                        </a:lnTo>
                        <a:lnTo>
                          <a:pt x="677483" y="153504"/>
                        </a:lnTo>
                        <a:lnTo>
                          <a:pt x="686398" y="149054"/>
                        </a:lnTo>
                        <a:lnTo>
                          <a:pt x="773312" y="88988"/>
                        </a:lnTo>
                        <a:lnTo>
                          <a:pt x="779997" y="88988"/>
                        </a:lnTo>
                        <a:lnTo>
                          <a:pt x="846854" y="146830"/>
                        </a:lnTo>
                        <a:lnTo>
                          <a:pt x="846854" y="153504"/>
                        </a:lnTo>
                        <a:lnTo>
                          <a:pt x="800054" y="249165"/>
                        </a:lnTo>
                        <a:lnTo>
                          <a:pt x="800054" y="255839"/>
                        </a:lnTo>
                        <a:lnTo>
                          <a:pt x="822340" y="289210"/>
                        </a:lnTo>
                        <a:lnTo>
                          <a:pt x="829026" y="291434"/>
                        </a:lnTo>
                        <a:lnTo>
                          <a:pt x="938225" y="280311"/>
                        </a:lnTo>
                        <a:lnTo>
                          <a:pt x="940454" y="286985"/>
                        </a:lnTo>
                        <a:lnTo>
                          <a:pt x="971654" y="369299"/>
                        </a:lnTo>
                        <a:lnTo>
                          <a:pt x="967197" y="375973"/>
                        </a:lnTo>
                        <a:lnTo>
                          <a:pt x="878054" y="433815"/>
                        </a:lnTo>
                        <a:lnTo>
                          <a:pt x="875825" y="438264"/>
                        </a:lnTo>
                        <a:lnTo>
                          <a:pt x="878054" y="480533"/>
                        </a:lnTo>
                        <a:lnTo>
                          <a:pt x="884740" y="487207"/>
                        </a:lnTo>
                        <a:lnTo>
                          <a:pt x="982797" y="531701"/>
                        </a:lnTo>
                        <a:lnTo>
                          <a:pt x="985025" y="536151"/>
                        </a:lnTo>
                        <a:lnTo>
                          <a:pt x="967197" y="622914"/>
                        </a:lnTo>
                        <a:lnTo>
                          <a:pt x="962739" y="627363"/>
                        </a:lnTo>
                        <a:lnTo>
                          <a:pt x="855768" y="634037"/>
                        </a:lnTo>
                        <a:lnTo>
                          <a:pt x="851311" y="636262"/>
                        </a:lnTo>
                        <a:lnTo>
                          <a:pt x="831254" y="676306"/>
                        </a:lnTo>
                        <a:lnTo>
                          <a:pt x="831254" y="680756"/>
                        </a:lnTo>
                        <a:lnTo>
                          <a:pt x="895883" y="769743"/>
                        </a:lnTo>
                        <a:lnTo>
                          <a:pt x="895883" y="776417"/>
                        </a:lnTo>
                        <a:lnTo>
                          <a:pt x="835711" y="843158"/>
                        </a:lnTo>
                        <a:lnTo>
                          <a:pt x="831254" y="843158"/>
                        </a:lnTo>
                        <a:lnTo>
                          <a:pt x="733197" y="794215"/>
                        </a:lnTo>
                        <a:lnTo>
                          <a:pt x="728740" y="794215"/>
                        </a:lnTo>
                        <a:lnTo>
                          <a:pt x="695312" y="816462"/>
                        </a:lnTo>
                        <a:lnTo>
                          <a:pt x="690855" y="825360"/>
                        </a:lnTo>
                        <a:lnTo>
                          <a:pt x="701998" y="932146"/>
                        </a:lnTo>
                        <a:lnTo>
                          <a:pt x="697540" y="936595"/>
                        </a:lnTo>
                        <a:lnTo>
                          <a:pt x="612855" y="965516"/>
                        </a:lnTo>
                        <a:lnTo>
                          <a:pt x="608398" y="965516"/>
                        </a:lnTo>
                        <a:lnTo>
                          <a:pt x="548227" y="876528"/>
                        </a:lnTo>
                        <a:lnTo>
                          <a:pt x="543770" y="872079"/>
                        </a:lnTo>
                        <a:lnTo>
                          <a:pt x="501427" y="876528"/>
                        </a:lnTo>
                        <a:lnTo>
                          <a:pt x="494741" y="878753"/>
                        </a:lnTo>
                        <a:lnTo>
                          <a:pt x="450170" y="976639"/>
                        </a:lnTo>
                        <a:lnTo>
                          <a:pt x="445713" y="978864"/>
                        </a:lnTo>
                        <a:lnTo>
                          <a:pt x="356570" y="961067"/>
                        </a:lnTo>
                        <a:lnTo>
                          <a:pt x="352113" y="958842"/>
                        </a:lnTo>
                        <a:lnTo>
                          <a:pt x="347656" y="849832"/>
                        </a:lnTo>
                        <a:lnTo>
                          <a:pt x="340970" y="845383"/>
                        </a:lnTo>
                        <a:lnTo>
                          <a:pt x="305313" y="827585"/>
                        </a:lnTo>
                        <a:lnTo>
                          <a:pt x="296399" y="827585"/>
                        </a:lnTo>
                        <a:lnTo>
                          <a:pt x="211713" y="889877"/>
                        </a:lnTo>
                        <a:lnTo>
                          <a:pt x="205028" y="889877"/>
                        </a:lnTo>
                        <a:lnTo>
                          <a:pt x="138171" y="832035"/>
                        </a:lnTo>
                        <a:lnTo>
                          <a:pt x="135942" y="825360"/>
                        </a:lnTo>
                        <a:lnTo>
                          <a:pt x="182742" y="727474"/>
                        </a:lnTo>
                        <a:lnTo>
                          <a:pt x="182742" y="723025"/>
                        </a:lnTo>
                        <a:lnTo>
                          <a:pt x="160457" y="689654"/>
                        </a:lnTo>
                        <a:lnTo>
                          <a:pt x="153771" y="687430"/>
                        </a:lnTo>
                        <a:lnTo>
                          <a:pt x="49028" y="698553"/>
                        </a:lnTo>
                        <a:lnTo>
                          <a:pt x="42343" y="694104"/>
                        </a:lnTo>
                        <a:lnTo>
                          <a:pt x="11143" y="611790"/>
                        </a:lnTo>
                        <a:lnTo>
                          <a:pt x="15600" y="605116"/>
                        </a:lnTo>
                        <a:lnTo>
                          <a:pt x="104742" y="545049"/>
                        </a:lnTo>
                        <a:lnTo>
                          <a:pt x="106971" y="538375"/>
                        </a:lnTo>
                        <a:lnTo>
                          <a:pt x="104742" y="498331"/>
                        </a:lnTo>
                        <a:lnTo>
                          <a:pt x="102514" y="491657"/>
                        </a:lnTo>
                        <a:lnTo>
                          <a:pt x="4457" y="447163"/>
                        </a:lnTo>
                        <a:lnTo>
                          <a:pt x="0" y="442714"/>
                        </a:lnTo>
                        <a:lnTo>
                          <a:pt x="15600" y="355951"/>
                        </a:lnTo>
                        <a:lnTo>
                          <a:pt x="20057" y="353726"/>
                        </a:lnTo>
                        <a:lnTo>
                          <a:pt x="129257" y="344827"/>
                        </a:lnTo>
                        <a:lnTo>
                          <a:pt x="135942" y="342602"/>
                        </a:lnTo>
                        <a:lnTo>
                          <a:pt x="151542" y="304783"/>
                        </a:lnTo>
                        <a:lnTo>
                          <a:pt x="151542" y="298109"/>
                        </a:lnTo>
                        <a:lnTo>
                          <a:pt x="91371" y="211346"/>
                        </a:lnTo>
                        <a:lnTo>
                          <a:pt x="91371" y="202447"/>
                        </a:lnTo>
                        <a:lnTo>
                          <a:pt x="147085" y="135706"/>
                        </a:lnTo>
                        <a:lnTo>
                          <a:pt x="153771" y="135706"/>
                        </a:lnTo>
                        <a:lnTo>
                          <a:pt x="249599" y="182425"/>
                        </a:lnTo>
                        <a:lnTo>
                          <a:pt x="256285" y="182425"/>
                        </a:lnTo>
                        <a:lnTo>
                          <a:pt x="289713" y="160178"/>
                        </a:lnTo>
                        <a:lnTo>
                          <a:pt x="291942" y="155728"/>
                        </a:lnTo>
                        <a:lnTo>
                          <a:pt x="283027" y="46718"/>
                        </a:lnTo>
                        <a:lnTo>
                          <a:pt x="285256" y="44494"/>
                        </a:lnTo>
                        <a:lnTo>
                          <a:pt x="369942" y="13348"/>
                        </a:lnTo>
                        <a:lnTo>
                          <a:pt x="376627" y="15573"/>
                        </a:lnTo>
                        <a:lnTo>
                          <a:pt x="434570" y="104560"/>
                        </a:lnTo>
                        <a:lnTo>
                          <a:pt x="439027" y="109010"/>
                        </a:lnTo>
                        <a:lnTo>
                          <a:pt x="481370" y="104560"/>
                        </a:lnTo>
                        <a:lnTo>
                          <a:pt x="488055" y="100111"/>
                        </a:lnTo>
                        <a:lnTo>
                          <a:pt x="532627" y="2225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2400"/>
                      <a:buFont typeface="Calibri"/>
                      <a:buNone/>
                    </a:pPr>
                    <a:r>
                      <a:t/>
                    </a:r>
                    <a:endParaRPr b="0" i="0" sz="2400" u="none" cap="none" strike="noStrike">
                      <a:solidFill>
                        <a:srgbClr val="000000"/>
                      </a:solidFill>
                      <a:latin typeface="Century Gothic"/>
                      <a:ea typeface="Century Gothic"/>
                      <a:cs typeface="Century Gothic"/>
                      <a:sym typeface="Century Gothic"/>
                    </a:endParaRPr>
                  </a:p>
                </p:txBody>
              </p:sp>
              <p:sp>
                <p:nvSpPr>
                  <p:cNvPr id="570" name="Google Shape;570;gd0397fcf43_0_44"/>
                  <p:cNvSpPr/>
                  <p:nvPr/>
                </p:nvSpPr>
                <p:spPr>
                  <a:xfrm>
                    <a:off x="8063692" y="4531050"/>
                    <a:ext cx="258569" cy="256952"/>
                  </a:xfrm>
                  <a:custGeom>
                    <a:rect b="b" l="l" r="r" t="t"/>
                    <a:pathLst>
                      <a:path extrusionOk="0" h="978864" w="985025">
                        <a:moveTo>
                          <a:pt x="492512" y="301234"/>
                        </a:moveTo>
                        <a:cubicBezTo>
                          <a:pt x="388030" y="301234"/>
                          <a:pt x="303330" y="385493"/>
                          <a:pt x="303330" y="489432"/>
                        </a:cubicBezTo>
                        <a:cubicBezTo>
                          <a:pt x="303330" y="593371"/>
                          <a:pt x="388030" y="677630"/>
                          <a:pt x="492512" y="677630"/>
                        </a:cubicBezTo>
                        <a:cubicBezTo>
                          <a:pt x="596994" y="677630"/>
                          <a:pt x="681694" y="593371"/>
                          <a:pt x="681694" y="489432"/>
                        </a:cubicBezTo>
                        <a:cubicBezTo>
                          <a:pt x="681694" y="385493"/>
                          <a:pt x="596994" y="301234"/>
                          <a:pt x="492512" y="301234"/>
                        </a:cubicBezTo>
                        <a:close/>
                        <a:moveTo>
                          <a:pt x="537084" y="0"/>
                        </a:moveTo>
                        <a:lnTo>
                          <a:pt x="626226" y="15573"/>
                        </a:lnTo>
                        <a:lnTo>
                          <a:pt x="630684" y="22247"/>
                        </a:lnTo>
                        <a:lnTo>
                          <a:pt x="637369" y="126807"/>
                        </a:lnTo>
                        <a:lnTo>
                          <a:pt x="641826" y="133481"/>
                        </a:lnTo>
                        <a:lnTo>
                          <a:pt x="677483" y="153504"/>
                        </a:lnTo>
                        <a:lnTo>
                          <a:pt x="686398" y="149054"/>
                        </a:lnTo>
                        <a:lnTo>
                          <a:pt x="773312" y="88988"/>
                        </a:lnTo>
                        <a:lnTo>
                          <a:pt x="779997" y="88988"/>
                        </a:lnTo>
                        <a:lnTo>
                          <a:pt x="846854" y="146830"/>
                        </a:lnTo>
                        <a:lnTo>
                          <a:pt x="846854" y="153504"/>
                        </a:lnTo>
                        <a:lnTo>
                          <a:pt x="800054" y="249165"/>
                        </a:lnTo>
                        <a:lnTo>
                          <a:pt x="800054" y="255839"/>
                        </a:lnTo>
                        <a:lnTo>
                          <a:pt x="822340" y="289210"/>
                        </a:lnTo>
                        <a:lnTo>
                          <a:pt x="829026" y="291434"/>
                        </a:lnTo>
                        <a:lnTo>
                          <a:pt x="938225" y="280311"/>
                        </a:lnTo>
                        <a:lnTo>
                          <a:pt x="940454" y="286985"/>
                        </a:lnTo>
                        <a:lnTo>
                          <a:pt x="971654" y="369299"/>
                        </a:lnTo>
                        <a:lnTo>
                          <a:pt x="967197" y="375973"/>
                        </a:lnTo>
                        <a:lnTo>
                          <a:pt x="878054" y="433815"/>
                        </a:lnTo>
                        <a:lnTo>
                          <a:pt x="875825" y="438264"/>
                        </a:lnTo>
                        <a:lnTo>
                          <a:pt x="878054" y="480533"/>
                        </a:lnTo>
                        <a:lnTo>
                          <a:pt x="884740" y="487207"/>
                        </a:lnTo>
                        <a:lnTo>
                          <a:pt x="982797" y="531701"/>
                        </a:lnTo>
                        <a:lnTo>
                          <a:pt x="985025" y="536151"/>
                        </a:lnTo>
                        <a:lnTo>
                          <a:pt x="967197" y="622914"/>
                        </a:lnTo>
                        <a:lnTo>
                          <a:pt x="962739" y="627363"/>
                        </a:lnTo>
                        <a:lnTo>
                          <a:pt x="855768" y="634037"/>
                        </a:lnTo>
                        <a:lnTo>
                          <a:pt x="851311" y="636262"/>
                        </a:lnTo>
                        <a:lnTo>
                          <a:pt x="831254" y="676306"/>
                        </a:lnTo>
                        <a:lnTo>
                          <a:pt x="831254" y="680756"/>
                        </a:lnTo>
                        <a:lnTo>
                          <a:pt x="895883" y="769743"/>
                        </a:lnTo>
                        <a:lnTo>
                          <a:pt x="895883" y="776417"/>
                        </a:lnTo>
                        <a:lnTo>
                          <a:pt x="835711" y="843158"/>
                        </a:lnTo>
                        <a:lnTo>
                          <a:pt x="831254" y="843158"/>
                        </a:lnTo>
                        <a:lnTo>
                          <a:pt x="733197" y="794215"/>
                        </a:lnTo>
                        <a:lnTo>
                          <a:pt x="728740" y="794215"/>
                        </a:lnTo>
                        <a:lnTo>
                          <a:pt x="695312" y="816462"/>
                        </a:lnTo>
                        <a:lnTo>
                          <a:pt x="690855" y="825360"/>
                        </a:lnTo>
                        <a:lnTo>
                          <a:pt x="701998" y="932146"/>
                        </a:lnTo>
                        <a:lnTo>
                          <a:pt x="697540" y="936595"/>
                        </a:lnTo>
                        <a:lnTo>
                          <a:pt x="612855" y="965516"/>
                        </a:lnTo>
                        <a:lnTo>
                          <a:pt x="608398" y="965516"/>
                        </a:lnTo>
                        <a:lnTo>
                          <a:pt x="548227" y="876528"/>
                        </a:lnTo>
                        <a:lnTo>
                          <a:pt x="543770" y="872079"/>
                        </a:lnTo>
                        <a:lnTo>
                          <a:pt x="501427" y="876528"/>
                        </a:lnTo>
                        <a:lnTo>
                          <a:pt x="494741" y="878753"/>
                        </a:lnTo>
                        <a:lnTo>
                          <a:pt x="450170" y="976639"/>
                        </a:lnTo>
                        <a:lnTo>
                          <a:pt x="445713" y="978864"/>
                        </a:lnTo>
                        <a:lnTo>
                          <a:pt x="356570" y="961067"/>
                        </a:lnTo>
                        <a:lnTo>
                          <a:pt x="352113" y="958842"/>
                        </a:lnTo>
                        <a:lnTo>
                          <a:pt x="347656" y="849832"/>
                        </a:lnTo>
                        <a:lnTo>
                          <a:pt x="340970" y="845383"/>
                        </a:lnTo>
                        <a:lnTo>
                          <a:pt x="305313" y="827585"/>
                        </a:lnTo>
                        <a:lnTo>
                          <a:pt x="296399" y="827585"/>
                        </a:lnTo>
                        <a:lnTo>
                          <a:pt x="211713" y="889877"/>
                        </a:lnTo>
                        <a:lnTo>
                          <a:pt x="205028" y="889877"/>
                        </a:lnTo>
                        <a:lnTo>
                          <a:pt x="138171" y="832035"/>
                        </a:lnTo>
                        <a:lnTo>
                          <a:pt x="135942" y="825360"/>
                        </a:lnTo>
                        <a:lnTo>
                          <a:pt x="182742" y="727474"/>
                        </a:lnTo>
                        <a:lnTo>
                          <a:pt x="182742" y="723025"/>
                        </a:lnTo>
                        <a:lnTo>
                          <a:pt x="160457" y="689654"/>
                        </a:lnTo>
                        <a:lnTo>
                          <a:pt x="153771" y="687430"/>
                        </a:lnTo>
                        <a:lnTo>
                          <a:pt x="49028" y="698553"/>
                        </a:lnTo>
                        <a:lnTo>
                          <a:pt x="42343" y="694104"/>
                        </a:lnTo>
                        <a:lnTo>
                          <a:pt x="11143" y="611790"/>
                        </a:lnTo>
                        <a:lnTo>
                          <a:pt x="15600" y="605116"/>
                        </a:lnTo>
                        <a:lnTo>
                          <a:pt x="104742" y="545049"/>
                        </a:lnTo>
                        <a:lnTo>
                          <a:pt x="106971" y="538375"/>
                        </a:lnTo>
                        <a:lnTo>
                          <a:pt x="104742" y="498331"/>
                        </a:lnTo>
                        <a:lnTo>
                          <a:pt x="102514" y="491657"/>
                        </a:lnTo>
                        <a:lnTo>
                          <a:pt x="4457" y="447163"/>
                        </a:lnTo>
                        <a:lnTo>
                          <a:pt x="0" y="442714"/>
                        </a:lnTo>
                        <a:lnTo>
                          <a:pt x="15600" y="355951"/>
                        </a:lnTo>
                        <a:lnTo>
                          <a:pt x="20057" y="353726"/>
                        </a:lnTo>
                        <a:lnTo>
                          <a:pt x="129257" y="344827"/>
                        </a:lnTo>
                        <a:lnTo>
                          <a:pt x="135942" y="342602"/>
                        </a:lnTo>
                        <a:lnTo>
                          <a:pt x="151542" y="304783"/>
                        </a:lnTo>
                        <a:lnTo>
                          <a:pt x="151542" y="298109"/>
                        </a:lnTo>
                        <a:lnTo>
                          <a:pt x="91371" y="211346"/>
                        </a:lnTo>
                        <a:lnTo>
                          <a:pt x="91371" y="202447"/>
                        </a:lnTo>
                        <a:lnTo>
                          <a:pt x="147085" y="135706"/>
                        </a:lnTo>
                        <a:lnTo>
                          <a:pt x="153771" y="135706"/>
                        </a:lnTo>
                        <a:lnTo>
                          <a:pt x="249599" y="182425"/>
                        </a:lnTo>
                        <a:lnTo>
                          <a:pt x="256285" y="182425"/>
                        </a:lnTo>
                        <a:lnTo>
                          <a:pt x="289713" y="160178"/>
                        </a:lnTo>
                        <a:lnTo>
                          <a:pt x="291942" y="155728"/>
                        </a:lnTo>
                        <a:lnTo>
                          <a:pt x="283027" y="46718"/>
                        </a:lnTo>
                        <a:lnTo>
                          <a:pt x="285256" y="44494"/>
                        </a:lnTo>
                        <a:lnTo>
                          <a:pt x="369942" y="13348"/>
                        </a:lnTo>
                        <a:lnTo>
                          <a:pt x="376627" y="15573"/>
                        </a:lnTo>
                        <a:lnTo>
                          <a:pt x="434570" y="104560"/>
                        </a:lnTo>
                        <a:lnTo>
                          <a:pt x="439027" y="109010"/>
                        </a:lnTo>
                        <a:lnTo>
                          <a:pt x="481370" y="104560"/>
                        </a:lnTo>
                        <a:lnTo>
                          <a:pt x="488055" y="100111"/>
                        </a:lnTo>
                        <a:lnTo>
                          <a:pt x="532627" y="2225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2400"/>
                      <a:buFont typeface="Calibri"/>
                      <a:buNone/>
                    </a:pPr>
                    <a:r>
                      <a:t/>
                    </a:r>
                    <a:endParaRPr b="0" i="0" sz="2400" u="none" cap="none" strike="noStrike">
                      <a:solidFill>
                        <a:srgbClr val="000000"/>
                      </a:solidFill>
                      <a:latin typeface="Century Gothic"/>
                      <a:ea typeface="Century Gothic"/>
                      <a:cs typeface="Century Gothic"/>
                      <a:sym typeface="Century Gothic"/>
                    </a:endParaRPr>
                  </a:p>
                </p:txBody>
              </p:sp>
            </p:grpSp>
          </p:grpSp>
        </p:grpSp>
      </p:grpSp>
      <p:grpSp>
        <p:nvGrpSpPr>
          <p:cNvPr id="571" name="Google Shape;571;gd0397fcf43_0_44"/>
          <p:cNvGrpSpPr/>
          <p:nvPr/>
        </p:nvGrpSpPr>
        <p:grpSpPr>
          <a:xfrm>
            <a:off x="414928" y="3912746"/>
            <a:ext cx="2268042" cy="824441"/>
            <a:chOff x="739118" y="4206157"/>
            <a:chExt cx="1992832" cy="724401"/>
          </a:xfrm>
        </p:grpSpPr>
        <p:grpSp>
          <p:nvGrpSpPr>
            <p:cNvPr id="572" name="Google Shape;572;gd0397fcf43_0_44"/>
            <p:cNvGrpSpPr/>
            <p:nvPr/>
          </p:nvGrpSpPr>
          <p:grpSpPr>
            <a:xfrm>
              <a:off x="739118" y="4206157"/>
              <a:ext cx="1992832" cy="724401"/>
              <a:chOff x="-59101" y="2317201"/>
              <a:chExt cx="2243170" cy="815400"/>
            </a:xfrm>
          </p:grpSpPr>
          <p:sp>
            <p:nvSpPr>
              <p:cNvPr id="573" name="Google Shape;573;gd0397fcf43_0_44"/>
              <p:cNvSpPr/>
              <p:nvPr/>
            </p:nvSpPr>
            <p:spPr>
              <a:xfrm>
                <a:off x="1368669" y="2317201"/>
                <a:ext cx="815400" cy="815400"/>
              </a:xfrm>
              <a:prstGeom prst="ellipse">
                <a:avLst/>
              </a:prstGeom>
              <a:solidFill>
                <a:srgbClr val="11999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Calibri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FFFFFF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574" name="Google Shape;574;gd0397fcf43_0_44"/>
              <p:cNvSpPr/>
              <p:nvPr/>
            </p:nvSpPr>
            <p:spPr>
              <a:xfrm>
                <a:off x="-59101" y="2538413"/>
                <a:ext cx="1547700" cy="351600"/>
              </a:xfrm>
              <a:prstGeom prst="roundRect">
                <a:avLst>
                  <a:gd fmla="val 50000" name="adj"/>
                </a:avLst>
              </a:prstGeom>
              <a:solidFill>
                <a:srgbClr val="11999E"/>
              </a:solidFill>
              <a:ln cap="flat" cmpd="sng" w="12700">
                <a:solidFill>
                  <a:schemeClr val="l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Calibri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FFFFFF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</p:grpSp>
        <p:grpSp>
          <p:nvGrpSpPr>
            <p:cNvPr id="575" name="Google Shape;575;gd0397fcf43_0_44"/>
            <p:cNvGrpSpPr/>
            <p:nvPr/>
          </p:nvGrpSpPr>
          <p:grpSpPr>
            <a:xfrm>
              <a:off x="1012648" y="4363112"/>
              <a:ext cx="1635244" cy="391320"/>
              <a:chOff x="1012648" y="4363112"/>
              <a:chExt cx="1635244" cy="391320"/>
            </a:xfrm>
          </p:grpSpPr>
          <p:sp>
            <p:nvSpPr>
              <p:cNvPr id="576" name="Google Shape;576;gd0397fcf43_0_44"/>
              <p:cNvSpPr/>
              <p:nvPr/>
            </p:nvSpPr>
            <p:spPr>
              <a:xfrm>
                <a:off x="1012648" y="4435845"/>
                <a:ext cx="828000" cy="261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100"/>
                  <a:buFont typeface="Century Gothic"/>
                  <a:buNone/>
                </a:pPr>
                <a:r>
                  <a:rPr b="1" i="1" lang="en-US" sz="1100" u="none" cap="none" strike="noStrike">
                    <a:solidFill>
                      <a:srgbClr val="FFFFFF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Price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577" name="Google Shape;577;gd0397fcf43_0_44"/>
              <p:cNvGrpSpPr/>
              <p:nvPr/>
            </p:nvGrpSpPr>
            <p:grpSpPr>
              <a:xfrm rot="-1447137">
                <a:off x="2174322" y="4444299"/>
                <a:ext cx="446273" cy="228946"/>
                <a:chOff x="2732320" y="986492"/>
                <a:chExt cx="3871800" cy="1986300"/>
              </a:xfrm>
            </p:grpSpPr>
            <p:sp>
              <p:nvSpPr>
                <p:cNvPr id="578" name="Google Shape;578;gd0397fcf43_0_44"/>
                <p:cNvSpPr/>
                <p:nvPr/>
              </p:nvSpPr>
              <p:spPr>
                <a:xfrm>
                  <a:off x="2732320" y="986492"/>
                  <a:ext cx="3871800" cy="1986300"/>
                </a:xfrm>
                <a:prstGeom prst="frame">
                  <a:avLst>
                    <a:gd fmla="val 9303" name="adj1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Calibri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rgbClr val="FFFFFF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endParaRPr>
                </a:p>
              </p:txBody>
            </p:sp>
            <p:sp>
              <p:nvSpPr>
                <p:cNvPr id="579" name="Google Shape;579;gd0397fcf43_0_44"/>
                <p:cNvSpPr/>
                <p:nvPr/>
              </p:nvSpPr>
              <p:spPr>
                <a:xfrm>
                  <a:off x="3054348" y="1286669"/>
                  <a:ext cx="1308100" cy="1367631"/>
                </a:xfrm>
                <a:custGeom>
                  <a:rect b="b" l="l" r="r" t="t"/>
                  <a:pathLst>
                    <a:path extrusionOk="0" h="1367631" w="1308100">
                      <a:moveTo>
                        <a:pt x="419450" y="579993"/>
                      </a:moveTo>
                      <a:cubicBezTo>
                        <a:pt x="347990" y="579993"/>
                        <a:pt x="290061" y="637922"/>
                        <a:pt x="290061" y="709381"/>
                      </a:cubicBezTo>
                      <a:cubicBezTo>
                        <a:pt x="290061" y="780840"/>
                        <a:pt x="347990" y="838769"/>
                        <a:pt x="419450" y="838769"/>
                      </a:cubicBezTo>
                      <a:cubicBezTo>
                        <a:pt x="490910" y="838769"/>
                        <a:pt x="548839" y="780840"/>
                        <a:pt x="548839" y="709381"/>
                      </a:cubicBezTo>
                      <a:cubicBezTo>
                        <a:pt x="548839" y="637922"/>
                        <a:pt x="490910" y="579993"/>
                        <a:pt x="419450" y="579993"/>
                      </a:cubicBezTo>
                      <a:close/>
                      <a:moveTo>
                        <a:pt x="224649" y="789"/>
                      </a:moveTo>
                      <a:lnTo>
                        <a:pt x="1308100" y="0"/>
                      </a:lnTo>
                      <a:cubicBezTo>
                        <a:pt x="880268" y="343165"/>
                        <a:pt x="704850" y="931598"/>
                        <a:pt x="1270000" y="1367631"/>
                      </a:cubicBezTo>
                      <a:lnTo>
                        <a:pt x="221474" y="1367631"/>
                      </a:lnTo>
                      <a:cubicBezTo>
                        <a:pt x="160349" y="1231106"/>
                        <a:pt x="64300" y="1170781"/>
                        <a:pt x="0" y="1177131"/>
                      </a:cubicBezTo>
                      <a:lnTo>
                        <a:pt x="0" y="246856"/>
                      </a:lnTo>
                      <a:cubicBezTo>
                        <a:pt x="122508" y="218809"/>
                        <a:pt x="194216" y="178061"/>
                        <a:pt x="224649" y="789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Calibri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rgbClr val="FFFFFF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endParaRPr>
                </a:p>
              </p:txBody>
            </p:sp>
            <p:sp>
              <p:nvSpPr>
                <p:cNvPr id="580" name="Google Shape;580;gd0397fcf43_0_44"/>
                <p:cNvSpPr/>
                <p:nvPr/>
              </p:nvSpPr>
              <p:spPr>
                <a:xfrm>
                  <a:off x="4374733" y="1394460"/>
                  <a:ext cx="584469" cy="1249417"/>
                </a:xfrm>
                <a:custGeom>
                  <a:rect b="b" l="l" r="r" t="t"/>
                  <a:pathLst>
                    <a:path extrusionOk="0" h="1156868" w="541175">
                      <a:moveTo>
                        <a:pt x="214579" y="0"/>
                      </a:moveTo>
                      <a:lnTo>
                        <a:pt x="333909" y="0"/>
                      </a:lnTo>
                      <a:lnTo>
                        <a:pt x="333909" y="129235"/>
                      </a:lnTo>
                      <a:cubicBezTo>
                        <a:pt x="372899" y="130833"/>
                        <a:pt x="406906" y="135856"/>
                        <a:pt x="435932" y="144305"/>
                      </a:cubicBezTo>
                      <a:cubicBezTo>
                        <a:pt x="464958" y="152753"/>
                        <a:pt x="489481" y="162343"/>
                        <a:pt x="509501" y="173075"/>
                      </a:cubicBezTo>
                      <a:lnTo>
                        <a:pt x="472956" y="305878"/>
                      </a:lnTo>
                      <a:cubicBezTo>
                        <a:pt x="454434" y="296046"/>
                        <a:pt x="430875" y="286442"/>
                        <a:pt x="402280" y="277067"/>
                      </a:cubicBezTo>
                      <a:cubicBezTo>
                        <a:pt x="373686" y="267692"/>
                        <a:pt x="341555" y="262661"/>
                        <a:pt x="305888" y="261975"/>
                      </a:cubicBezTo>
                      <a:cubicBezTo>
                        <a:pt x="265064" y="263068"/>
                        <a:pt x="234340" y="273383"/>
                        <a:pt x="213715" y="292920"/>
                      </a:cubicBezTo>
                      <a:cubicBezTo>
                        <a:pt x="193090" y="312458"/>
                        <a:pt x="182761" y="334663"/>
                        <a:pt x="182728" y="359536"/>
                      </a:cubicBezTo>
                      <a:cubicBezTo>
                        <a:pt x="182912" y="386848"/>
                        <a:pt x="195678" y="410882"/>
                        <a:pt x="221026" y="431639"/>
                      </a:cubicBezTo>
                      <a:cubicBezTo>
                        <a:pt x="246374" y="452396"/>
                        <a:pt x="283200" y="474296"/>
                        <a:pt x="331502" y="497339"/>
                      </a:cubicBezTo>
                      <a:cubicBezTo>
                        <a:pt x="403191" y="528513"/>
                        <a:pt x="456122" y="564030"/>
                        <a:pt x="490296" y="603893"/>
                      </a:cubicBezTo>
                      <a:cubicBezTo>
                        <a:pt x="524471" y="643755"/>
                        <a:pt x="541429" y="694822"/>
                        <a:pt x="541173" y="757092"/>
                      </a:cubicBezTo>
                      <a:cubicBezTo>
                        <a:pt x="540694" y="820298"/>
                        <a:pt x="521551" y="874338"/>
                        <a:pt x="483744" y="919213"/>
                      </a:cubicBezTo>
                      <a:cubicBezTo>
                        <a:pt x="445936" y="964088"/>
                        <a:pt x="392333" y="993729"/>
                        <a:pt x="322936" y="1008137"/>
                      </a:cubicBezTo>
                      <a:lnTo>
                        <a:pt x="322936" y="1156868"/>
                      </a:lnTo>
                      <a:lnTo>
                        <a:pt x="203607" y="1156868"/>
                      </a:lnTo>
                      <a:lnTo>
                        <a:pt x="203607" y="1017879"/>
                      </a:lnTo>
                      <a:cubicBezTo>
                        <a:pt x="163881" y="1016255"/>
                        <a:pt x="125984" y="1010369"/>
                        <a:pt x="89916" y="1000221"/>
                      </a:cubicBezTo>
                      <a:cubicBezTo>
                        <a:pt x="53848" y="990072"/>
                        <a:pt x="23876" y="978097"/>
                        <a:pt x="0" y="964295"/>
                      </a:cubicBezTo>
                      <a:lnTo>
                        <a:pt x="36552" y="827823"/>
                      </a:lnTo>
                      <a:cubicBezTo>
                        <a:pt x="60708" y="842381"/>
                        <a:pt x="89747" y="855033"/>
                        <a:pt x="123669" y="865780"/>
                      </a:cubicBezTo>
                      <a:cubicBezTo>
                        <a:pt x="157590" y="876527"/>
                        <a:pt x="193977" y="882167"/>
                        <a:pt x="232830" y="882700"/>
                      </a:cubicBezTo>
                      <a:cubicBezTo>
                        <a:pt x="276623" y="881989"/>
                        <a:pt x="309330" y="871522"/>
                        <a:pt x="330952" y="851298"/>
                      </a:cubicBezTo>
                      <a:cubicBezTo>
                        <a:pt x="352574" y="831075"/>
                        <a:pt x="363364" y="805364"/>
                        <a:pt x="363322" y="774165"/>
                      </a:cubicBezTo>
                      <a:cubicBezTo>
                        <a:pt x="363973" y="743703"/>
                        <a:pt x="352574" y="716823"/>
                        <a:pt x="329126" y="693526"/>
                      </a:cubicBezTo>
                      <a:cubicBezTo>
                        <a:pt x="305678" y="670228"/>
                        <a:pt x="266273" y="646702"/>
                        <a:pt x="210912" y="622947"/>
                      </a:cubicBezTo>
                      <a:cubicBezTo>
                        <a:pt x="150712" y="595991"/>
                        <a:pt x="102192" y="563929"/>
                        <a:pt x="65351" y="526759"/>
                      </a:cubicBezTo>
                      <a:cubicBezTo>
                        <a:pt x="28511" y="489590"/>
                        <a:pt x="9572" y="440759"/>
                        <a:pt x="8535" y="380267"/>
                      </a:cubicBezTo>
                      <a:cubicBezTo>
                        <a:pt x="9038" y="319755"/>
                        <a:pt x="27216" y="268254"/>
                        <a:pt x="63069" y="225766"/>
                      </a:cubicBezTo>
                      <a:cubicBezTo>
                        <a:pt x="98921" y="183278"/>
                        <a:pt x="149425" y="154348"/>
                        <a:pt x="214579" y="138977"/>
                      </a:cubicBezTo>
                      <a:lnTo>
                        <a:pt x="214579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Calibri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rgbClr val="FFFFFF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endParaRPr>
                </a:p>
              </p:txBody>
            </p:sp>
            <p:sp>
              <p:nvSpPr>
                <p:cNvPr id="581" name="Google Shape;581;gd0397fcf43_0_44"/>
                <p:cNvSpPr/>
                <p:nvPr/>
              </p:nvSpPr>
              <p:spPr>
                <a:xfrm flipH="1">
                  <a:off x="4974175" y="1286277"/>
                  <a:ext cx="1308100" cy="1367631"/>
                </a:xfrm>
                <a:custGeom>
                  <a:rect b="b" l="l" r="r" t="t"/>
                  <a:pathLst>
                    <a:path extrusionOk="0" h="1367631" w="1308100">
                      <a:moveTo>
                        <a:pt x="419450" y="579993"/>
                      </a:moveTo>
                      <a:cubicBezTo>
                        <a:pt x="347990" y="579993"/>
                        <a:pt x="290061" y="637922"/>
                        <a:pt x="290061" y="709381"/>
                      </a:cubicBezTo>
                      <a:cubicBezTo>
                        <a:pt x="290061" y="780840"/>
                        <a:pt x="347990" y="838769"/>
                        <a:pt x="419450" y="838769"/>
                      </a:cubicBezTo>
                      <a:cubicBezTo>
                        <a:pt x="490910" y="838769"/>
                        <a:pt x="548839" y="780840"/>
                        <a:pt x="548839" y="709381"/>
                      </a:cubicBezTo>
                      <a:cubicBezTo>
                        <a:pt x="548839" y="637922"/>
                        <a:pt x="490910" y="579993"/>
                        <a:pt x="419450" y="579993"/>
                      </a:cubicBezTo>
                      <a:close/>
                      <a:moveTo>
                        <a:pt x="224649" y="789"/>
                      </a:moveTo>
                      <a:lnTo>
                        <a:pt x="1308100" y="0"/>
                      </a:lnTo>
                      <a:cubicBezTo>
                        <a:pt x="880268" y="343165"/>
                        <a:pt x="704850" y="931598"/>
                        <a:pt x="1270000" y="1367631"/>
                      </a:cubicBezTo>
                      <a:lnTo>
                        <a:pt x="221474" y="1367631"/>
                      </a:lnTo>
                      <a:cubicBezTo>
                        <a:pt x="160349" y="1231106"/>
                        <a:pt x="64300" y="1170781"/>
                        <a:pt x="0" y="1177131"/>
                      </a:cubicBezTo>
                      <a:lnTo>
                        <a:pt x="0" y="246856"/>
                      </a:lnTo>
                      <a:cubicBezTo>
                        <a:pt x="122508" y="218809"/>
                        <a:pt x="194216" y="178061"/>
                        <a:pt x="224649" y="789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Calibri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rgbClr val="FFFFFF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endParaRPr>
                </a:p>
              </p:txBody>
            </p:sp>
          </p:grpSp>
        </p:grpSp>
      </p:grpSp>
      <p:grpSp>
        <p:nvGrpSpPr>
          <p:cNvPr id="582" name="Google Shape;582;gd0397fcf43_0_44"/>
          <p:cNvGrpSpPr/>
          <p:nvPr/>
        </p:nvGrpSpPr>
        <p:grpSpPr>
          <a:xfrm>
            <a:off x="338731" y="4972350"/>
            <a:ext cx="2268042" cy="824441"/>
            <a:chOff x="739118" y="5126284"/>
            <a:chExt cx="1992832" cy="724401"/>
          </a:xfrm>
        </p:grpSpPr>
        <p:grpSp>
          <p:nvGrpSpPr>
            <p:cNvPr id="583" name="Google Shape;583;gd0397fcf43_0_44"/>
            <p:cNvGrpSpPr/>
            <p:nvPr/>
          </p:nvGrpSpPr>
          <p:grpSpPr>
            <a:xfrm>
              <a:off x="739118" y="5126284"/>
              <a:ext cx="1992832" cy="724401"/>
              <a:chOff x="-59101" y="2317201"/>
              <a:chExt cx="2243170" cy="815400"/>
            </a:xfrm>
          </p:grpSpPr>
          <p:sp>
            <p:nvSpPr>
              <p:cNvPr id="584" name="Google Shape;584;gd0397fcf43_0_44"/>
              <p:cNvSpPr/>
              <p:nvPr/>
            </p:nvSpPr>
            <p:spPr>
              <a:xfrm>
                <a:off x="1368669" y="2317201"/>
                <a:ext cx="815400" cy="815400"/>
              </a:xfrm>
              <a:prstGeom prst="ellipse">
                <a:avLst/>
              </a:prstGeom>
              <a:solidFill>
                <a:srgbClr val="11999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Calibri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FFFFFF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585" name="Google Shape;585;gd0397fcf43_0_44"/>
              <p:cNvSpPr/>
              <p:nvPr/>
            </p:nvSpPr>
            <p:spPr>
              <a:xfrm>
                <a:off x="-59101" y="2538413"/>
                <a:ext cx="1547700" cy="351600"/>
              </a:xfrm>
              <a:prstGeom prst="roundRect">
                <a:avLst>
                  <a:gd fmla="val 50000" name="adj"/>
                </a:avLst>
              </a:prstGeom>
              <a:solidFill>
                <a:srgbClr val="11999E"/>
              </a:solidFill>
              <a:ln cap="flat" cmpd="sng" w="12700">
                <a:solidFill>
                  <a:schemeClr val="l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Calibri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FFFFFF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</p:grpSp>
        <p:grpSp>
          <p:nvGrpSpPr>
            <p:cNvPr id="586" name="Google Shape;586;gd0397fcf43_0_44"/>
            <p:cNvGrpSpPr/>
            <p:nvPr/>
          </p:nvGrpSpPr>
          <p:grpSpPr>
            <a:xfrm>
              <a:off x="818631" y="5295900"/>
              <a:ext cx="1747199" cy="340080"/>
              <a:chOff x="818631" y="5295900"/>
              <a:chExt cx="1747199" cy="340080"/>
            </a:xfrm>
          </p:grpSpPr>
          <p:sp>
            <p:nvSpPr>
              <p:cNvPr id="587" name="Google Shape;587;gd0397fcf43_0_44"/>
              <p:cNvSpPr/>
              <p:nvPr/>
            </p:nvSpPr>
            <p:spPr>
              <a:xfrm>
                <a:off x="818631" y="5357700"/>
                <a:ext cx="1321200" cy="261600"/>
              </a:xfrm>
              <a:prstGeom prst="rect">
                <a:avLst/>
              </a:prstGeom>
              <a:solidFill>
                <a:srgbClr val="11999E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100"/>
                  <a:buFont typeface="Century Gothic"/>
                  <a:buNone/>
                </a:pPr>
                <a:r>
                  <a:rPr b="1" i="1" lang="en-US" sz="1100" u="none" cap="none" strike="noStrike">
                    <a:solidFill>
                      <a:srgbClr val="FFFFFF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Value Proposition</a:t>
                </a:r>
                <a:endParaRPr b="1" i="1" sz="1100" u="none" cap="none" strike="noStrike">
                  <a:solidFill>
                    <a:srgbClr val="FFFFFF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grpSp>
            <p:nvGrpSpPr>
              <p:cNvPr id="588" name="Google Shape;588;gd0397fcf43_0_44"/>
              <p:cNvGrpSpPr/>
              <p:nvPr/>
            </p:nvGrpSpPr>
            <p:grpSpPr>
              <a:xfrm>
                <a:off x="2139723" y="5295900"/>
                <a:ext cx="426107" cy="340080"/>
                <a:chOff x="3112" y="1580"/>
                <a:chExt cx="1451" cy="1158"/>
              </a:xfrm>
            </p:grpSpPr>
            <p:sp>
              <p:nvSpPr>
                <p:cNvPr id="589" name="Google Shape;589;gd0397fcf43_0_44"/>
                <p:cNvSpPr/>
                <p:nvPr/>
              </p:nvSpPr>
              <p:spPr>
                <a:xfrm>
                  <a:off x="3112" y="1580"/>
                  <a:ext cx="936" cy="1086"/>
                </a:xfrm>
                <a:custGeom>
                  <a:rect b="b" l="l" r="r" t="t"/>
                  <a:pathLst>
                    <a:path extrusionOk="0" h="4772" w="4114">
                      <a:moveTo>
                        <a:pt x="2346" y="0"/>
                      </a:moveTo>
                      <a:cubicBezTo>
                        <a:pt x="3323" y="0"/>
                        <a:pt x="4114" y="792"/>
                        <a:pt x="4114" y="1768"/>
                      </a:cubicBezTo>
                      <a:cubicBezTo>
                        <a:pt x="4114" y="2745"/>
                        <a:pt x="3323" y="3537"/>
                        <a:pt x="2346" y="3537"/>
                      </a:cubicBezTo>
                      <a:cubicBezTo>
                        <a:pt x="2053" y="3537"/>
                        <a:pt x="1777" y="3465"/>
                        <a:pt x="1534" y="3339"/>
                      </a:cubicBezTo>
                      <a:lnTo>
                        <a:pt x="801" y="4292"/>
                      </a:lnTo>
                      <a:cubicBezTo>
                        <a:pt x="402" y="4772"/>
                        <a:pt x="0" y="4383"/>
                        <a:pt x="0" y="4091"/>
                      </a:cubicBezTo>
                      <a:cubicBezTo>
                        <a:pt x="0" y="3810"/>
                        <a:pt x="708" y="3087"/>
                        <a:pt x="909" y="2798"/>
                      </a:cubicBezTo>
                      <a:cubicBezTo>
                        <a:pt x="700" y="2508"/>
                        <a:pt x="578" y="2153"/>
                        <a:pt x="578" y="1768"/>
                      </a:cubicBezTo>
                      <a:cubicBezTo>
                        <a:pt x="578" y="792"/>
                        <a:pt x="1369" y="0"/>
                        <a:pt x="2346" y="0"/>
                      </a:cubicBezTo>
                      <a:close/>
                      <a:moveTo>
                        <a:pt x="2346" y="698"/>
                      </a:moveTo>
                      <a:cubicBezTo>
                        <a:pt x="2937" y="698"/>
                        <a:pt x="3417" y="1177"/>
                        <a:pt x="3417" y="1768"/>
                      </a:cubicBezTo>
                      <a:cubicBezTo>
                        <a:pt x="3417" y="2360"/>
                        <a:pt x="2937" y="2839"/>
                        <a:pt x="2346" y="2839"/>
                      </a:cubicBezTo>
                      <a:cubicBezTo>
                        <a:pt x="1755" y="2839"/>
                        <a:pt x="1276" y="2360"/>
                        <a:pt x="1276" y="1768"/>
                      </a:cubicBezTo>
                      <a:cubicBezTo>
                        <a:pt x="1276" y="1177"/>
                        <a:pt x="1755" y="698"/>
                        <a:pt x="2346" y="698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Calibri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rgbClr val="000000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endParaRPr>
                </a:p>
              </p:txBody>
            </p:sp>
            <p:sp>
              <p:nvSpPr>
                <p:cNvPr id="590" name="Google Shape;590;gd0397fcf43_0_44"/>
                <p:cNvSpPr/>
                <p:nvPr/>
              </p:nvSpPr>
              <p:spPr>
                <a:xfrm>
                  <a:off x="3484" y="1661"/>
                  <a:ext cx="1079" cy="1077"/>
                </a:xfrm>
                <a:custGeom>
                  <a:rect b="b" l="l" r="r" t="t"/>
                  <a:pathLst>
                    <a:path extrusionOk="0" h="4736" w="4745">
                      <a:moveTo>
                        <a:pt x="4745" y="0"/>
                      </a:moveTo>
                      <a:lnTo>
                        <a:pt x="3836" y="0"/>
                      </a:lnTo>
                      <a:lnTo>
                        <a:pt x="3836" y="4736"/>
                      </a:lnTo>
                      <a:lnTo>
                        <a:pt x="4745" y="4736"/>
                      </a:lnTo>
                      <a:lnTo>
                        <a:pt x="4745" y="0"/>
                      </a:lnTo>
                      <a:close/>
                      <a:moveTo>
                        <a:pt x="3786" y="555"/>
                      </a:moveTo>
                      <a:lnTo>
                        <a:pt x="2877" y="555"/>
                      </a:lnTo>
                      <a:lnTo>
                        <a:pt x="2877" y="4736"/>
                      </a:lnTo>
                      <a:lnTo>
                        <a:pt x="3786" y="4736"/>
                      </a:lnTo>
                      <a:lnTo>
                        <a:pt x="3786" y="555"/>
                      </a:lnTo>
                      <a:close/>
                      <a:moveTo>
                        <a:pt x="2827" y="1720"/>
                      </a:moveTo>
                      <a:lnTo>
                        <a:pt x="2689" y="1720"/>
                      </a:lnTo>
                      <a:cubicBezTo>
                        <a:pt x="2604" y="2238"/>
                        <a:pt x="2320" y="2690"/>
                        <a:pt x="1918" y="2993"/>
                      </a:cubicBezTo>
                      <a:lnTo>
                        <a:pt x="1918" y="4736"/>
                      </a:lnTo>
                      <a:lnTo>
                        <a:pt x="2827" y="4736"/>
                      </a:lnTo>
                      <a:lnTo>
                        <a:pt x="2827" y="1720"/>
                      </a:lnTo>
                      <a:close/>
                      <a:moveTo>
                        <a:pt x="959" y="3381"/>
                      </a:moveTo>
                      <a:lnTo>
                        <a:pt x="959" y="4736"/>
                      </a:lnTo>
                      <a:lnTo>
                        <a:pt x="1867" y="4736"/>
                      </a:lnTo>
                      <a:lnTo>
                        <a:pt x="1867" y="3030"/>
                      </a:lnTo>
                      <a:cubicBezTo>
                        <a:pt x="1604" y="3216"/>
                        <a:pt x="1295" y="3340"/>
                        <a:pt x="959" y="3381"/>
                      </a:cubicBezTo>
                      <a:close/>
                      <a:moveTo>
                        <a:pt x="0" y="3265"/>
                      </a:moveTo>
                      <a:lnTo>
                        <a:pt x="0" y="4736"/>
                      </a:lnTo>
                      <a:lnTo>
                        <a:pt x="908" y="4736"/>
                      </a:lnTo>
                      <a:lnTo>
                        <a:pt x="908" y="3387"/>
                      </a:lnTo>
                      <a:cubicBezTo>
                        <a:pt x="844" y="3393"/>
                        <a:pt x="779" y="3396"/>
                        <a:pt x="713" y="3396"/>
                      </a:cubicBezTo>
                      <a:cubicBezTo>
                        <a:pt x="462" y="3396"/>
                        <a:pt x="222" y="3350"/>
                        <a:pt x="0" y="3265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Calibri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rgbClr val="000000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endParaRPr>
                </a:p>
              </p:txBody>
            </p:sp>
          </p:grpSp>
        </p:grpSp>
      </p:grpSp>
      <p:sp>
        <p:nvSpPr>
          <p:cNvPr id="591" name="Google Shape;591;gd0397fcf43_0_44"/>
          <p:cNvSpPr/>
          <p:nvPr/>
        </p:nvSpPr>
        <p:spPr>
          <a:xfrm>
            <a:off x="304799" y="934450"/>
            <a:ext cx="2766000" cy="708000"/>
          </a:xfrm>
          <a:prstGeom prst="rect">
            <a:avLst/>
          </a:prstGeom>
          <a:solidFill>
            <a:srgbClr val="11999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entury Gothic"/>
              <a:buNone/>
            </a:pPr>
            <a:r>
              <a:rPr b="1" i="0" lang="en-US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Company &amp; Product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92" name="Google Shape;592;gd0397fcf43_0_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13848" y="934450"/>
            <a:ext cx="718252" cy="70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3" name="Google Shape;593;gd0397fcf43_0_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20075" y="940775"/>
            <a:ext cx="806325" cy="768818"/>
          </a:xfrm>
          <a:prstGeom prst="rect">
            <a:avLst/>
          </a:prstGeom>
          <a:noFill/>
          <a:ln>
            <a:noFill/>
          </a:ln>
        </p:spPr>
      </p:pic>
      <p:pic>
        <p:nvPicPr>
          <p:cNvPr id="594" name="Google Shape;594;gd0397fcf43_0_4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781475" y="934450"/>
            <a:ext cx="806318" cy="7814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d0397fcf43_0_919"/>
          <p:cNvSpPr/>
          <p:nvPr/>
        </p:nvSpPr>
        <p:spPr>
          <a:xfrm>
            <a:off x="1198983" y="1323967"/>
            <a:ext cx="9587100" cy="4869900"/>
          </a:xfrm>
          <a:prstGeom prst="ellipse">
            <a:avLst/>
          </a:prstGeom>
          <a:solidFill>
            <a:srgbClr val="00BED6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0950" lIns="60950" spcFirstLastPara="1" rIns="60950" wrap="square" tIns="609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0" name="Google Shape;600;gd0397fcf43_0_919"/>
          <p:cNvSpPr/>
          <p:nvPr/>
        </p:nvSpPr>
        <p:spPr>
          <a:xfrm>
            <a:off x="1198983" y="1554667"/>
            <a:ext cx="7026000" cy="4408500"/>
          </a:xfrm>
          <a:prstGeom prst="ellipse">
            <a:avLst/>
          </a:prstGeom>
          <a:solidFill>
            <a:srgbClr val="1DB3C2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0950" lIns="60950" spcFirstLastPara="1" rIns="60950" wrap="square" tIns="609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1" name="Google Shape;601;gd0397fcf43_0_919"/>
          <p:cNvSpPr/>
          <p:nvPr/>
        </p:nvSpPr>
        <p:spPr>
          <a:xfrm>
            <a:off x="1198983" y="1839167"/>
            <a:ext cx="4492500" cy="3971700"/>
          </a:xfrm>
          <a:prstGeom prst="ellipse">
            <a:avLst/>
          </a:prstGeom>
          <a:solidFill>
            <a:srgbClr val="11999E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0950" lIns="60950" spcFirstLastPara="1" rIns="60950" wrap="square" tIns="609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2" name="Google Shape;602;gd0397fcf43_0_919"/>
          <p:cNvSpPr txBox="1"/>
          <p:nvPr/>
        </p:nvSpPr>
        <p:spPr>
          <a:xfrm>
            <a:off x="2764983" y="3096067"/>
            <a:ext cx="14976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6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r>
              <a:rPr b="1" i="0" lang="en-US" sz="37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6.1 Cr</a:t>
            </a:r>
            <a:endParaRPr b="1" i="0" sz="37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03" name="Google Shape;603;gd0397fcf43_0_919"/>
          <p:cNvSpPr txBox="1"/>
          <p:nvPr/>
        </p:nvSpPr>
        <p:spPr>
          <a:xfrm>
            <a:off x="5944586" y="3096075"/>
            <a:ext cx="16854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6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r>
              <a:rPr b="1" lang="en-US" sz="3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36</a:t>
            </a:r>
            <a:r>
              <a:rPr b="1" i="0" lang="en-US" sz="37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r>
              <a:rPr b="1" lang="en-US" sz="3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6 </a:t>
            </a:r>
            <a:r>
              <a:rPr b="1" i="0" lang="en-US" sz="37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Cr</a:t>
            </a:r>
            <a:endParaRPr b="1" i="0" sz="37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04" name="Google Shape;604;gd0397fcf43_0_919"/>
          <p:cNvSpPr txBox="1"/>
          <p:nvPr/>
        </p:nvSpPr>
        <p:spPr>
          <a:xfrm>
            <a:off x="8333098" y="3096075"/>
            <a:ext cx="19605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6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r>
              <a:rPr b="1" lang="en-US" sz="3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2496</a:t>
            </a:r>
            <a:r>
              <a:rPr b="1" i="0" lang="en-US" sz="37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i="0" lang="en-US" sz="37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Cr</a:t>
            </a:r>
            <a:endParaRPr b="1" i="0" sz="37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05" name="Google Shape;605;gd0397fcf43_0_919"/>
          <p:cNvSpPr txBox="1"/>
          <p:nvPr/>
        </p:nvSpPr>
        <p:spPr>
          <a:xfrm>
            <a:off x="2035383" y="3710667"/>
            <a:ext cx="2855100" cy="7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50" lIns="60950" spcFirstLastPara="1" rIns="60950" wrap="square" tIns="60950">
            <a:spAutoFit/>
          </a:bodyPr>
          <a:lstStyle/>
          <a:p>
            <a:pPr indent="0" lvl="0" marL="0" marR="0" rtl="0" algn="ctr">
              <a:lnSpc>
                <a:spcPct val="1399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Service Obtainable Market </a:t>
            </a:r>
            <a:endParaRPr b="0" i="0" sz="17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399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en-US" sz="17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(SOM)</a:t>
            </a:r>
            <a:endParaRPr b="1" i="0" sz="17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6" name="Google Shape;606;gd0397fcf43_0_919"/>
          <p:cNvSpPr txBox="1"/>
          <p:nvPr/>
        </p:nvSpPr>
        <p:spPr>
          <a:xfrm>
            <a:off x="5793183" y="3710667"/>
            <a:ext cx="2169300" cy="11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50" lIns="60950" spcFirstLastPara="1" rIns="60950" wrap="square" tIns="60950">
            <a:spAutoFit/>
          </a:bodyPr>
          <a:lstStyle/>
          <a:p>
            <a:pPr indent="0" lvl="0" marL="0" marR="0" rtl="0" algn="ctr">
              <a:lnSpc>
                <a:spcPct val="1399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Serviceable Available Market </a:t>
            </a:r>
            <a:endParaRPr b="0" i="0" sz="17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399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(</a:t>
            </a:r>
            <a:r>
              <a:rPr b="1" i="0" lang="en-US" sz="17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SAM)</a:t>
            </a:r>
            <a:endParaRPr b="1" i="0" sz="17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07" name="Google Shape;607;gd0397fcf43_0_919"/>
          <p:cNvSpPr txBox="1"/>
          <p:nvPr/>
        </p:nvSpPr>
        <p:spPr>
          <a:xfrm>
            <a:off x="8564517" y="3710667"/>
            <a:ext cx="1623300" cy="11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50" lIns="60950" spcFirstLastPara="1" rIns="60950" wrap="square" tIns="60950">
            <a:spAutoFit/>
          </a:bodyPr>
          <a:lstStyle/>
          <a:p>
            <a:pPr indent="0" lvl="0" marL="0" marR="0" rtl="0" algn="ctr">
              <a:lnSpc>
                <a:spcPct val="1399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Total Available Market </a:t>
            </a:r>
            <a:endParaRPr b="0" i="0" sz="17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399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en-US" sz="17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(TAM)</a:t>
            </a:r>
            <a:endParaRPr b="1" i="0" sz="17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08" name="Google Shape;608;gd0397fcf43_0_919"/>
          <p:cNvSpPr txBox="1"/>
          <p:nvPr>
            <p:ph idx="4294967295" type="title"/>
          </p:nvPr>
        </p:nvSpPr>
        <p:spPr>
          <a:xfrm>
            <a:off x="760425" y="105075"/>
            <a:ext cx="10555200" cy="609600"/>
          </a:xfrm>
          <a:prstGeom prst="rect">
            <a:avLst/>
          </a:prstGeom>
          <a:solidFill>
            <a:srgbClr val="11999E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45454"/>
              <a:buNone/>
            </a:pPr>
            <a:r>
              <a:rPr lang="en-US">
                <a:solidFill>
                  <a:srgbClr val="FFFFFF"/>
                </a:solidFill>
              </a:rPr>
              <a:t>Market Sizing (Bottom Up)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gd44d370ee5_8_86"/>
          <p:cNvSpPr txBox="1"/>
          <p:nvPr>
            <p:ph type="title"/>
          </p:nvPr>
        </p:nvSpPr>
        <p:spPr>
          <a:xfrm>
            <a:off x="493350" y="122625"/>
            <a:ext cx="10846200" cy="593100"/>
          </a:xfrm>
          <a:prstGeom prst="rect">
            <a:avLst/>
          </a:prstGeom>
          <a:solidFill>
            <a:srgbClr val="11999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>
                <a:solidFill>
                  <a:srgbClr val="FFFFFF"/>
                </a:solidFill>
              </a:rPr>
              <a:t>Marketing Budget 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614" name="Google Shape;614;gd44d370ee5_8_86"/>
          <p:cNvSpPr txBox="1"/>
          <p:nvPr>
            <p:ph idx="12" type="sldNum"/>
          </p:nvPr>
        </p:nvSpPr>
        <p:spPr>
          <a:xfrm>
            <a:off x="11582400" y="6356351"/>
            <a:ext cx="459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15" name="Google Shape;615;gd44d370ee5_8_86"/>
          <p:cNvSpPr txBox="1"/>
          <p:nvPr/>
        </p:nvSpPr>
        <p:spPr>
          <a:xfrm>
            <a:off x="9064850" y="6184750"/>
            <a:ext cx="2004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1B786E"/>
                </a:solidFill>
                <a:latin typeface="Roboto"/>
                <a:ea typeface="Roboto"/>
                <a:cs typeface="Roboto"/>
                <a:sym typeface="Roboto"/>
              </a:rPr>
              <a:t># All a</a:t>
            </a:r>
            <a:r>
              <a:rPr b="1" lang="en-US">
                <a:solidFill>
                  <a:srgbClr val="1B786E"/>
                </a:solidFill>
                <a:latin typeface="Roboto"/>
                <a:ea typeface="Roboto"/>
                <a:cs typeface="Roboto"/>
                <a:sym typeface="Roboto"/>
              </a:rPr>
              <a:t>mount in lakhs</a:t>
            </a:r>
            <a:endParaRPr b="1">
              <a:solidFill>
                <a:srgbClr val="1B786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16" name="Google Shape;616;gd44d370ee5_8_86"/>
          <p:cNvSpPr/>
          <p:nvPr/>
        </p:nvSpPr>
        <p:spPr>
          <a:xfrm>
            <a:off x="4258210" y="2247254"/>
            <a:ext cx="2680200" cy="2437800"/>
          </a:xfrm>
          <a:prstGeom prst="ellipse">
            <a:avLst/>
          </a:prstGeom>
          <a:solidFill>
            <a:srgbClr val="1B786E"/>
          </a:solidFill>
          <a:ln cap="flat" cmpd="sng" w="19050">
            <a:solidFill>
              <a:srgbClr val="1B786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617" name="Google Shape;617;gd44d370ee5_8_86"/>
          <p:cNvSpPr/>
          <p:nvPr/>
        </p:nvSpPr>
        <p:spPr>
          <a:xfrm>
            <a:off x="4705800" y="2599975"/>
            <a:ext cx="1878000" cy="13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7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6</a:t>
            </a:r>
            <a:r>
              <a:rPr b="1" lang="en-US" sz="7200">
                <a:solidFill>
                  <a:srgbClr val="FFFFFF"/>
                </a:solidFill>
              </a:rPr>
              <a:t>1</a:t>
            </a:r>
            <a:endParaRPr sz="100">
              <a:solidFill>
                <a:srgbClr val="FFFFFF"/>
              </a:solidFill>
            </a:endParaRPr>
          </a:p>
        </p:txBody>
      </p:sp>
      <p:sp>
        <p:nvSpPr>
          <p:cNvPr id="618" name="Google Shape;618;gd44d370ee5_8_86"/>
          <p:cNvSpPr/>
          <p:nvPr/>
        </p:nvSpPr>
        <p:spPr>
          <a:xfrm>
            <a:off x="7490050" y="2699504"/>
            <a:ext cx="2004600" cy="1838100"/>
          </a:xfrm>
          <a:prstGeom prst="ellipse">
            <a:avLst/>
          </a:prstGeom>
          <a:noFill/>
          <a:ln cap="flat" cmpd="sng" w="19050">
            <a:solidFill>
              <a:srgbClr val="1B786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9" name="Google Shape;619;gd44d370ee5_8_86"/>
          <p:cNvSpPr/>
          <p:nvPr/>
        </p:nvSpPr>
        <p:spPr>
          <a:xfrm>
            <a:off x="6499450" y="4587410"/>
            <a:ext cx="2004600" cy="1838100"/>
          </a:xfrm>
          <a:prstGeom prst="ellipse">
            <a:avLst/>
          </a:prstGeom>
          <a:noFill/>
          <a:ln cap="flat" cmpd="sng" w="19050">
            <a:solidFill>
              <a:srgbClr val="1B786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0" name="Google Shape;620;gd44d370ee5_8_86"/>
          <p:cNvSpPr/>
          <p:nvPr/>
        </p:nvSpPr>
        <p:spPr>
          <a:xfrm>
            <a:off x="4329310" y="4912244"/>
            <a:ext cx="2004600" cy="1838100"/>
          </a:xfrm>
          <a:prstGeom prst="ellipse">
            <a:avLst/>
          </a:prstGeom>
          <a:noFill/>
          <a:ln cap="flat" cmpd="sng" w="19050">
            <a:solidFill>
              <a:srgbClr val="1B786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1" name="Google Shape;621;gd44d370ee5_8_86"/>
          <p:cNvSpPr/>
          <p:nvPr/>
        </p:nvSpPr>
        <p:spPr>
          <a:xfrm>
            <a:off x="2159171" y="4587410"/>
            <a:ext cx="2004600" cy="1838100"/>
          </a:xfrm>
          <a:prstGeom prst="ellipse">
            <a:avLst/>
          </a:prstGeom>
          <a:noFill/>
          <a:ln cap="flat" cmpd="sng" w="19050">
            <a:solidFill>
              <a:srgbClr val="1B786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2" name="Google Shape;622;gd44d370ee5_8_86"/>
          <p:cNvSpPr/>
          <p:nvPr/>
        </p:nvSpPr>
        <p:spPr>
          <a:xfrm>
            <a:off x="1320971" y="2699504"/>
            <a:ext cx="2004600" cy="1838100"/>
          </a:xfrm>
          <a:prstGeom prst="ellipse">
            <a:avLst/>
          </a:prstGeom>
          <a:noFill/>
          <a:ln cap="flat" cmpd="sng" w="19050">
            <a:solidFill>
              <a:srgbClr val="1B786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rgbClr val="1B786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23" name="Google Shape;623;gd44d370ee5_8_86"/>
          <p:cNvSpPr/>
          <p:nvPr/>
        </p:nvSpPr>
        <p:spPr>
          <a:xfrm>
            <a:off x="2463971" y="837550"/>
            <a:ext cx="2004600" cy="1838100"/>
          </a:xfrm>
          <a:prstGeom prst="ellipse">
            <a:avLst/>
          </a:prstGeom>
          <a:noFill/>
          <a:ln cap="flat" cmpd="sng" w="19050">
            <a:solidFill>
              <a:srgbClr val="1B786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4700">
              <a:solidFill>
                <a:srgbClr val="1B786E"/>
              </a:solidFill>
            </a:endParaRPr>
          </a:p>
        </p:txBody>
      </p:sp>
      <p:sp>
        <p:nvSpPr>
          <p:cNvPr id="624" name="Google Shape;624;gd44d370ee5_8_86"/>
          <p:cNvSpPr/>
          <p:nvPr/>
        </p:nvSpPr>
        <p:spPr>
          <a:xfrm>
            <a:off x="6804250" y="837550"/>
            <a:ext cx="2004600" cy="1838100"/>
          </a:xfrm>
          <a:prstGeom prst="ellipse">
            <a:avLst/>
          </a:prstGeom>
          <a:noFill/>
          <a:ln cap="flat" cmpd="sng" w="19050">
            <a:solidFill>
              <a:srgbClr val="1B786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5" name="Google Shape;625;gd44d370ee5_8_86"/>
          <p:cNvSpPr txBox="1"/>
          <p:nvPr/>
        </p:nvSpPr>
        <p:spPr>
          <a:xfrm>
            <a:off x="4814350" y="3874025"/>
            <a:ext cx="1685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Overall Marketing Budget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26" name="Google Shape;626;gd44d370ee5_8_86"/>
          <p:cNvSpPr txBox="1"/>
          <p:nvPr/>
        </p:nvSpPr>
        <p:spPr>
          <a:xfrm>
            <a:off x="7709950" y="3874025"/>
            <a:ext cx="168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rgbClr val="1B786E"/>
                </a:solidFill>
                <a:latin typeface="Roboto"/>
                <a:ea typeface="Roboto"/>
                <a:cs typeface="Roboto"/>
                <a:sym typeface="Roboto"/>
              </a:rPr>
              <a:t>Events</a:t>
            </a:r>
            <a:endParaRPr b="1">
              <a:solidFill>
                <a:srgbClr val="1B786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27" name="Google Shape;627;gd44d370ee5_8_86"/>
          <p:cNvSpPr txBox="1"/>
          <p:nvPr/>
        </p:nvSpPr>
        <p:spPr>
          <a:xfrm>
            <a:off x="6587350" y="5702825"/>
            <a:ext cx="1831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rgbClr val="1B786E"/>
                </a:solidFill>
                <a:latin typeface="Roboto"/>
                <a:ea typeface="Roboto"/>
                <a:cs typeface="Roboto"/>
                <a:sym typeface="Roboto"/>
              </a:rPr>
              <a:t>Branding Creative</a:t>
            </a:r>
            <a:endParaRPr b="1">
              <a:solidFill>
                <a:srgbClr val="1B786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28" name="Google Shape;628;gd44d370ee5_8_86"/>
          <p:cNvSpPr txBox="1"/>
          <p:nvPr/>
        </p:nvSpPr>
        <p:spPr>
          <a:xfrm>
            <a:off x="4509550" y="6007625"/>
            <a:ext cx="168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1B786E"/>
                </a:solidFill>
                <a:latin typeface="Roboto"/>
                <a:ea typeface="Roboto"/>
                <a:cs typeface="Roboto"/>
                <a:sym typeface="Roboto"/>
              </a:rPr>
              <a:t>Public Relations</a:t>
            </a:r>
            <a:endParaRPr b="1">
              <a:solidFill>
                <a:srgbClr val="1B786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29" name="Google Shape;629;gd44d370ee5_8_86"/>
          <p:cNvSpPr txBox="1"/>
          <p:nvPr/>
        </p:nvSpPr>
        <p:spPr>
          <a:xfrm>
            <a:off x="2299750" y="5784550"/>
            <a:ext cx="168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1B786E"/>
                </a:solidFill>
                <a:latin typeface="Roboto"/>
                <a:ea typeface="Roboto"/>
                <a:cs typeface="Roboto"/>
                <a:sym typeface="Roboto"/>
              </a:rPr>
              <a:t>Paid Advertising</a:t>
            </a:r>
            <a:endParaRPr b="1">
              <a:solidFill>
                <a:srgbClr val="1B786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30" name="Google Shape;630;gd44d370ee5_8_86"/>
          <p:cNvSpPr txBox="1"/>
          <p:nvPr/>
        </p:nvSpPr>
        <p:spPr>
          <a:xfrm>
            <a:off x="1461550" y="3874025"/>
            <a:ext cx="168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rgbClr val="1B786E"/>
                </a:solidFill>
                <a:latin typeface="Roboto"/>
                <a:ea typeface="Roboto"/>
                <a:cs typeface="Roboto"/>
                <a:sym typeface="Roboto"/>
              </a:rPr>
              <a:t>Content Marketing</a:t>
            </a:r>
            <a:endParaRPr b="1">
              <a:solidFill>
                <a:srgbClr val="1B786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31" name="Google Shape;631;gd44d370ee5_8_86"/>
          <p:cNvSpPr txBox="1"/>
          <p:nvPr/>
        </p:nvSpPr>
        <p:spPr>
          <a:xfrm>
            <a:off x="2604550" y="2045225"/>
            <a:ext cx="168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rgbClr val="1B786E"/>
                </a:solidFill>
                <a:latin typeface="Roboto"/>
                <a:ea typeface="Roboto"/>
                <a:cs typeface="Roboto"/>
                <a:sym typeface="Roboto"/>
              </a:rPr>
              <a:t>Product Marketing</a:t>
            </a:r>
            <a:endParaRPr b="1">
              <a:solidFill>
                <a:srgbClr val="1B786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32" name="Google Shape;632;gd44d370ee5_8_86"/>
          <p:cNvSpPr txBox="1"/>
          <p:nvPr/>
        </p:nvSpPr>
        <p:spPr>
          <a:xfrm>
            <a:off x="7024150" y="2045225"/>
            <a:ext cx="168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rgbClr val="1B786E"/>
                </a:solidFill>
                <a:latin typeface="Roboto"/>
                <a:ea typeface="Roboto"/>
                <a:cs typeface="Roboto"/>
                <a:sym typeface="Roboto"/>
              </a:rPr>
              <a:t>Website Redesign</a:t>
            </a:r>
            <a:endParaRPr b="1">
              <a:solidFill>
                <a:srgbClr val="1B786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33" name="Google Shape;633;gd44d370ee5_8_86"/>
          <p:cNvSpPr/>
          <p:nvPr/>
        </p:nvSpPr>
        <p:spPr>
          <a:xfrm>
            <a:off x="2802375" y="1280350"/>
            <a:ext cx="1327800" cy="6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rgbClr val="1B786E"/>
                </a:solidFill>
              </a:rPr>
              <a:t>1.09</a:t>
            </a:r>
            <a:endParaRPr sz="100">
              <a:solidFill>
                <a:srgbClr val="1B786E"/>
              </a:solidFill>
            </a:endParaRPr>
          </a:p>
        </p:txBody>
      </p:sp>
      <p:sp>
        <p:nvSpPr>
          <p:cNvPr id="634" name="Google Shape;634;gd44d370ee5_8_86"/>
          <p:cNvSpPr/>
          <p:nvPr/>
        </p:nvSpPr>
        <p:spPr>
          <a:xfrm>
            <a:off x="1640200" y="3099725"/>
            <a:ext cx="1327800" cy="6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rgbClr val="1B786E"/>
                </a:solidFill>
              </a:rPr>
              <a:t>2.09</a:t>
            </a:r>
            <a:endParaRPr sz="100">
              <a:solidFill>
                <a:srgbClr val="1B786E"/>
              </a:solidFill>
            </a:endParaRPr>
          </a:p>
        </p:txBody>
      </p:sp>
      <p:sp>
        <p:nvSpPr>
          <p:cNvPr id="635" name="Google Shape;635;gd44d370ee5_8_86"/>
          <p:cNvSpPr/>
          <p:nvPr/>
        </p:nvSpPr>
        <p:spPr>
          <a:xfrm>
            <a:off x="2478400" y="4912250"/>
            <a:ext cx="1327800" cy="6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rgbClr val="1B786E"/>
                </a:solidFill>
              </a:rPr>
              <a:t>25.6</a:t>
            </a:r>
            <a:endParaRPr sz="100">
              <a:solidFill>
                <a:srgbClr val="1B786E"/>
              </a:solidFill>
            </a:endParaRPr>
          </a:p>
        </p:txBody>
      </p:sp>
      <p:sp>
        <p:nvSpPr>
          <p:cNvPr id="636" name="Google Shape;636;gd44d370ee5_8_86"/>
          <p:cNvSpPr/>
          <p:nvPr/>
        </p:nvSpPr>
        <p:spPr>
          <a:xfrm>
            <a:off x="4667713" y="5268100"/>
            <a:ext cx="1327800" cy="6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rgbClr val="1B786E"/>
                </a:solidFill>
              </a:rPr>
              <a:t>1.3</a:t>
            </a:r>
            <a:endParaRPr sz="100">
              <a:solidFill>
                <a:srgbClr val="1B786E"/>
              </a:solidFill>
            </a:endParaRPr>
          </a:p>
        </p:txBody>
      </p:sp>
      <p:sp>
        <p:nvSpPr>
          <p:cNvPr id="637" name="Google Shape;637;gd44d370ee5_8_86"/>
          <p:cNvSpPr/>
          <p:nvPr/>
        </p:nvSpPr>
        <p:spPr>
          <a:xfrm>
            <a:off x="6857038" y="5039500"/>
            <a:ext cx="1327800" cy="6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rgbClr val="1B786E"/>
                </a:solidFill>
              </a:rPr>
              <a:t>3.6</a:t>
            </a:r>
            <a:endParaRPr sz="100">
              <a:solidFill>
                <a:srgbClr val="1B786E"/>
              </a:solidFill>
            </a:endParaRPr>
          </a:p>
        </p:txBody>
      </p:sp>
      <p:sp>
        <p:nvSpPr>
          <p:cNvPr id="638" name="Google Shape;638;gd44d370ee5_8_86"/>
          <p:cNvSpPr/>
          <p:nvPr/>
        </p:nvSpPr>
        <p:spPr>
          <a:xfrm>
            <a:off x="7888588" y="3128275"/>
            <a:ext cx="1327800" cy="6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rgbClr val="1B786E"/>
                </a:solidFill>
              </a:rPr>
              <a:t>15.9</a:t>
            </a:r>
            <a:endParaRPr sz="100">
              <a:solidFill>
                <a:srgbClr val="1B786E"/>
              </a:solidFill>
            </a:endParaRPr>
          </a:p>
        </p:txBody>
      </p:sp>
      <p:sp>
        <p:nvSpPr>
          <p:cNvPr id="639" name="Google Shape;639;gd44d370ee5_8_86"/>
          <p:cNvSpPr/>
          <p:nvPr/>
        </p:nvSpPr>
        <p:spPr>
          <a:xfrm>
            <a:off x="7066452" y="1280350"/>
            <a:ext cx="1566600" cy="6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rgbClr val="1B786E"/>
                </a:solidFill>
              </a:rPr>
              <a:t>10.69</a:t>
            </a:r>
            <a:endParaRPr sz="100">
              <a:solidFill>
                <a:srgbClr val="1B786E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d44d370ee5_3_197"/>
          <p:cNvSpPr txBox="1"/>
          <p:nvPr>
            <p:ph type="title"/>
          </p:nvPr>
        </p:nvSpPr>
        <p:spPr>
          <a:xfrm>
            <a:off x="762550" y="126225"/>
            <a:ext cx="10555200" cy="609600"/>
          </a:xfrm>
          <a:prstGeom prst="rect">
            <a:avLst/>
          </a:prstGeom>
          <a:solidFill>
            <a:srgbClr val="11999E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45454"/>
              <a:buNone/>
            </a:pPr>
            <a:r>
              <a:rPr lang="en-US">
                <a:solidFill>
                  <a:srgbClr val="FFFFFF"/>
                </a:solidFill>
              </a:rPr>
              <a:t>Pricing</a:t>
            </a:r>
            <a:endParaRPr>
              <a:solidFill>
                <a:srgbClr val="FFFFFF"/>
              </a:solidFill>
            </a:endParaRPr>
          </a:p>
        </p:txBody>
      </p:sp>
      <p:grpSp>
        <p:nvGrpSpPr>
          <p:cNvPr id="646" name="Google Shape;646;gd44d370ee5_3_197"/>
          <p:cNvGrpSpPr/>
          <p:nvPr/>
        </p:nvGrpSpPr>
        <p:grpSpPr>
          <a:xfrm>
            <a:off x="829575" y="954824"/>
            <a:ext cx="2497488" cy="5430172"/>
            <a:chOff x="1118227" y="283725"/>
            <a:chExt cx="2090823" cy="4076400"/>
          </a:xfrm>
        </p:grpSpPr>
        <p:sp>
          <p:nvSpPr>
            <p:cNvPr id="647" name="Google Shape;647;gd44d370ee5_3_197"/>
            <p:cNvSpPr/>
            <p:nvPr/>
          </p:nvSpPr>
          <p:spPr>
            <a:xfrm>
              <a:off x="1178650" y="283725"/>
              <a:ext cx="2030400" cy="4076400"/>
            </a:xfrm>
            <a:prstGeom prst="rect">
              <a:avLst/>
            </a:prstGeom>
            <a:solidFill>
              <a:srgbClr val="1B786E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gd44d370ee5_3_197"/>
            <p:cNvSpPr/>
            <p:nvPr/>
          </p:nvSpPr>
          <p:spPr>
            <a:xfrm>
              <a:off x="1118227" y="341753"/>
              <a:ext cx="2048100" cy="20655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1D7E7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gd44d370ee5_3_197"/>
            <p:cNvSpPr/>
            <p:nvPr/>
          </p:nvSpPr>
          <p:spPr>
            <a:xfrm>
              <a:off x="1233923" y="1192068"/>
              <a:ext cx="1815000" cy="608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1D7E74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Basic</a:t>
              </a:r>
              <a:endParaRPr sz="1800">
                <a:solidFill>
                  <a:srgbClr val="1D7E74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  <p:sp>
          <p:nvSpPr>
            <p:cNvPr id="650" name="Google Shape;650;gd44d370ee5_3_197"/>
            <p:cNvSpPr/>
            <p:nvPr/>
          </p:nvSpPr>
          <p:spPr>
            <a:xfrm>
              <a:off x="1233924" y="1846628"/>
              <a:ext cx="1815000" cy="33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900" lIns="121900" spcFirstLastPara="1" rIns="121900" wrap="square" tIns="121900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>
                  <a:solidFill>
                    <a:srgbClr val="1D7E74"/>
                  </a:solidFill>
                  <a:latin typeface="Roboto"/>
                  <a:ea typeface="Roboto"/>
                  <a:cs typeface="Roboto"/>
                  <a:sym typeface="Roboto"/>
                </a:rPr>
                <a:t>A Perfect plan for a good start</a:t>
              </a:r>
              <a:endParaRPr b="1">
                <a:solidFill>
                  <a:srgbClr val="1D7E74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51" name="Google Shape;651;gd44d370ee5_3_197"/>
            <p:cNvSpPr/>
            <p:nvPr/>
          </p:nvSpPr>
          <p:spPr>
            <a:xfrm>
              <a:off x="1233850" y="470600"/>
              <a:ext cx="1815000" cy="67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5300">
                  <a:solidFill>
                    <a:srgbClr val="1D7E74"/>
                  </a:solidFill>
                  <a:latin typeface="Roboto"/>
                  <a:ea typeface="Roboto"/>
                  <a:cs typeface="Roboto"/>
                  <a:sym typeface="Roboto"/>
                </a:rPr>
                <a:t>120/</a:t>
              </a:r>
              <a:r>
                <a:rPr b="1" lang="en-US" sz="1200">
                  <a:solidFill>
                    <a:srgbClr val="1D7E74"/>
                  </a:solidFill>
                  <a:latin typeface="Roboto"/>
                  <a:ea typeface="Roboto"/>
                  <a:cs typeface="Roboto"/>
                  <a:sym typeface="Roboto"/>
                </a:rPr>
                <a:t>month</a:t>
              </a:r>
              <a:endParaRPr sz="1200">
                <a:solidFill>
                  <a:srgbClr val="1D7E74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652" name="Google Shape;652;gd44d370ee5_3_197"/>
            <p:cNvSpPr/>
            <p:nvPr/>
          </p:nvSpPr>
          <p:spPr>
            <a:xfrm rot="5400000">
              <a:off x="1938871" y="2442173"/>
              <a:ext cx="389100" cy="278100"/>
            </a:xfrm>
            <a:prstGeom prst="rightArrow">
              <a:avLst>
                <a:gd fmla="val 34239" name="adj1"/>
                <a:gd fmla="val 57035" name="adj2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gd44d370ee5_3_197"/>
            <p:cNvSpPr/>
            <p:nvPr/>
          </p:nvSpPr>
          <p:spPr>
            <a:xfrm>
              <a:off x="1118308" y="2829237"/>
              <a:ext cx="2030400" cy="108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900" lIns="121900" spcFirstLastPara="1" rIns="121900" wrap="square" tIns="121900">
              <a:noAutofit/>
            </a:bodyPr>
            <a:lstStyle/>
            <a:p>
              <a:pPr indent="-419100" lvl="0" marL="6096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Roboto"/>
                <a:buChar char="●"/>
              </a:pPr>
              <a:r>
                <a:rPr lang="en-US" sz="1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Action Item Tracking</a:t>
              </a:r>
              <a:endPara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419100" lvl="0" marL="6096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Roboto"/>
                <a:buChar char="●"/>
              </a:pPr>
              <a:r>
                <a:rPr lang="en-US" sz="1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Appointment Scheduling,</a:t>
              </a:r>
              <a:endPara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419100" lvl="0" marL="6096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Roboto"/>
                <a:buChar char="●"/>
              </a:pPr>
              <a:r>
                <a:rPr lang="en-US" sz="1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Goal Setting</a:t>
              </a:r>
              <a:r>
                <a:rPr lang="en-US" sz="1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endPara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654" name="Google Shape;654;gd44d370ee5_3_197"/>
          <p:cNvGrpSpPr/>
          <p:nvPr/>
        </p:nvGrpSpPr>
        <p:grpSpPr>
          <a:xfrm>
            <a:off x="3389775" y="954825"/>
            <a:ext cx="2497488" cy="5430172"/>
            <a:chOff x="1118227" y="283725"/>
            <a:chExt cx="2090823" cy="4076400"/>
          </a:xfrm>
        </p:grpSpPr>
        <p:sp>
          <p:nvSpPr>
            <p:cNvPr id="655" name="Google Shape;655;gd44d370ee5_3_197"/>
            <p:cNvSpPr/>
            <p:nvPr/>
          </p:nvSpPr>
          <p:spPr>
            <a:xfrm>
              <a:off x="1178650" y="283725"/>
              <a:ext cx="2030400" cy="4076400"/>
            </a:xfrm>
            <a:prstGeom prst="rect">
              <a:avLst/>
            </a:prstGeom>
            <a:solidFill>
              <a:srgbClr val="1B786E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gd44d370ee5_3_197"/>
            <p:cNvSpPr/>
            <p:nvPr/>
          </p:nvSpPr>
          <p:spPr>
            <a:xfrm>
              <a:off x="1118227" y="341753"/>
              <a:ext cx="2048100" cy="20655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1D7E7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gd44d370ee5_3_197"/>
            <p:cNvSpPr/>
            <p:nvPr/>
          </p:nvSpPr>
          <p:spPr>
            <a:xfrm>
              <a:off x="1233923" y="1225061"/>
              <a:ext cx="1815000" cy="608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1D7E74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Professional</a:t>
              </a:r>
              <a:endParaRPr sz="1800">
                <a:solidFill>
                  <a:srgbClr val="1D7E74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  <p:sp>
          <p:nvSpPr>
            <p:cNvPr id="658" name="Google Shape;658;gd44d370ee5_3_197"/>
            <p:cNvSpPr/>
            <p:nvPr/>
          </p:nvSpPr>
          <p:spPr>
            <a:xfrm>
              <a:off x="1233924" y="1846628"/>
              <a:ext cx="1815000" cy="389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900" lIns="121900" spcFirstLastPara="1" rIns="121900" wrap="square" tIns="121900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>
                  <a:solidFill>
                    <a:srgbClr val="1D7E74"/>
                  </a:solidFill>
                  <a:latin typeface="Roboto"/>
                  <a:ea typeface="Roboto"/>
                  <a:cs typeface="Roboto"/>
                  <a:sym typeface="Roboto"/>
                </a:rPr>
                <a:t>A good plan for the advanced</a:t>
              </a:r>
              <a:endParaRPr b="1">
                <a:solidFill>
                  <a:srgbClr val="1D7E74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59" name="Google Shape;659;gd44d370ee5_3_197"/>
            <p:cNvSpPr/>
            <p:nvPr/>
          </p:nvSpPr>
          <p:spPr>
            <a:xfrm>
              <a:off x="1233850" y="470600"/>
              <a:ext cx="1815000" cy="67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5300">
                  <a:solidFill>
                    <a:srgbClr val="1D7E74"/>
                  </a:solidFill>
                  <a:latin typeface="Roboto"/>
                  <a:ea typeface="Roboto"/>
                  <a:cs typeface="Roboto"/>
                  <a:sym typeface="Roboto"/>
                </a:rPr>
                <a:t>200</a:t>
              </a:r>
              <a:r>
                <a:rPr b="1" lang="en-US" sz="5300">
                  <a:solidFill>
                    <a:srgbClr val="1D7E74"/>
                  </a:solidFill>
                  <a:latin typeface="Roboto"/>
                  <a:ea typeface="Roboto"/>
                  <a:cs typeface="Roboto"/>
                  <a:sym typeface="Roboto"/>
                </a:rPr>
                <a:t>/</a:t>
              </a:r>
              <a:r>
                <a:rPr b="1" lang="en-US" sz="1200">
                  <a:solidFill>
                    <a:srgbClr val="1D7E74"/>
                  </a:solidFill>
                  <a:latin typeface="Roboto"/>
                  <a:ea typeface="Roboto"/>
                  <a:cs typeface="Roboto"/>
                  <a:sym typeface="Roboto"/>
                </a:rPr>
                <a:t>month</a:t>
              </a:r>
              <a:endParaRPr sz="5300">
                <a:solidFill>
                  <a:srgbClr val="1D7E74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660" name="Google Shape;660;gd44d370ee5_3_197"/>
            <p:cNvSpPr/>
            <p:nvPr/>
          </p:nvSpPr>
          <p:spPr>
            <a:xfrm rot="5400000">
              <a:off x="1969093" y="2393435"/>
              <a:ext cx="389100" cy="278100"/>
            </a:xfrm>
            <a:prstGeom prst="rightArrow">
              <a:avLst>
                <a:gd fmla="val 34239" name="adj1"/>
                <a:gd fmla="val 57035" name="adj2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gd44d370ee5_3_197"/>
            <p:cNvSpPr/>
            <p:nvPr/>
          </p:nvSpPr>
          <p:spPr>
            <a:xfrm>
              <a:off x="1118308" y="2829237"/>
              <a:ext cx="2030400" cy="108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900" lIns="121900" spcFirstLastPara="1" rIns="121900" wrap="square" tIns="121900">
              <a:noAutofit/>
            </a:bodyPr>
            <a:lstStyle/>
            <a:p>
              <a:pPr indent="-419100" lvl="0" marL="6096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Roboto"/>
                <a:buChar char="●"/>
              </a:pPr>
              <a:r>
                <a:rPr lang="en-US" sz="1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Action Item Tracking</a:t>
              </a:r>
              <a:endPara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419100" lvl="0" marL="6096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Roboto"/>
                <a:buChar char="●"/>
              </a:pPr>
              <a:r>
                <a:rPr lang="en-US" sz="1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Appointment Scheduling</a:t>
              </a:r>
              <a:endPara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419100" lvl="0" marL="6096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Roboto"/>
                <a:buChar char="●"/>
              </a:pPr>
              <a:r>
                <a:rPr lang="en-US" sz="1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Curriculum Manage</a:t>
              </a:r>
              <a:endPara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662" name="Google Shape;662;gd44d370ee5_3_197"/>
          <p:cNvGrpSpPr/>
          <p:nvPr/>
        </p:nvGrpSpPr>
        <p:grpSpPr>
          <a:xfrm>
            <a:off x="5949975" y="954827"/>
            <a:ext cx="2497488" cy="5364542"/>
            <a:chOff x="1118227" y="283725"/>
            <a:chExt cx="2090823" cy="4076400"/>
          </a:xfrm>
        </p:grpSpPr>
        <p:sp>
          <p:nvSpPr>
            <p:cNvPr id="663" name="Google Shape;663;gd44d370ee5_3_197"/>
            <p:cNvSpPr/>
            <p:nvPr/>
          </p:nvSpPr>
          <p:spPr>
            <a:xfrm>
              <a:off x="1178650" y="283725"/>
              <a:ext cx="2030400" cy="4076400"/>
            </a:xfrm>
            <a:prstGeom prst="rect">
              <a:avLst/>
            </a:prstGeom>
            <a:solidFill>
              <a:srgbClr val="1B786E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gd44d370ee5_3_197"/>
            <p:cNvSpPr/>
            <p:nvPr/>
          </p:nvSpPr>
          <p:spPr>
            <a:xfrm>
              <a:off x="1118227" y="341741"/>
              <a:ext cx="2048100" cy="20715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1D7E7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gd44d370ee5_3_197"/>
            <p:cNvSpPr/>
            <p:nvPr/>
          </p:nvSpPr>
          <p:spPr>
            <a:xfrm>
              <a:off x="1233923" y="1225061"/>
              <a:ext cx="1815000" cy="608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1D7E74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Premium</a:t>
              </a:r>
              <a:endParaRPr sz="1800">
                <a:solidFill>
                  <a:srgbClr val="1D7E74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  <p:sp>
          <p:nvSpPr>
            <p:cNvPr id="666" name="Google Shape;666;gd44d370ee5_3_197"/>
            <p:cNvSpPr/>
            <p:nvPr/>
          </p:nvSpPr>
          <p:spPr>
            <a:xfrm>
              <a:off x="1233924" y="1846624"/>
              <a:ext cx="1815000" cy="347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900" lIns="121900" spcFirstLastPara="1" rIns="121900" wrap="square" tIns="121900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>
                  <a:solidFill>
                    <a:srgbClr val="1D7E74"/>
                  </a:solidFill>
                  <a:latin typeface="Roboto"/>
                  <a:ea typeface="Roboto"/>
                  <a:cs typeface="Roboto"/>
                  <a:sym typeface="Roboto"/>
                </a:rPr>
                <a:t>A perfect plan for the Experts</a:t>
              </a:r>
              <a:endParaRPr b="1">
                <a:solidFill>
                  <a:srgbClr val="1D7E74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67" name="Google Shape;667;gd44d370ee5_3_197"/>
            <p:cNvSpPr/>
            <p:nvPr/>
          </p:nvSpPr>
          <p:spPr>
            <a:xfrm>
              <a:off x="1233850" y="470600"/>
              <a:ext cx="1815000" cy="67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5300">
                  <a:solidFill>
                    <a:srgbClr val="1D7E74"/>
                  </a:solidFill>
                  <a:latin typeface="Roboto"/>
                  <a:ea typeface="Roboto"/>
                  <a:cs typeface="Roboto"/>
                  <a:sym typeface="Roboto"/>
                </a:rPr>
                <a:t>260</a:t>
              </a:r>
              <a:r>
                <a:rPr b="1" lang="en-US" sz="5300">
                  <a:solidFill>
                    <a:srgbClr val="1D7E74"/>
                  </a:solidFill>
                  <a:latin typeface="Roboto"/>
                  <a:ea typeface="Roboto"/>
                  <a:cs typeface="Roboto"/>
                  <a:sym typeface="Roboto"/>
                </a:rPr>
                <a:t>/</a:t>
              </a:r>
              <a:r>
                <a:rPr b="1" lang="en-US" sz="1200">
                  <a:solidFill>
                    <a:srgbClr val="1D7E74"/>
                  </a:solidFill>
                  <a:latin typeface="Roboto"/>
                  <a:ea typeface="Roboto"/>
                  <a:cs typeface="Roboto"/>
                  <a:sym typeface="Roboto"/>
                </a:rPr>
                <a:t>month</a:t>
              </a:r>
              <a:endParaRPr sz="5300">
                <a:solidFill>
                  <a:srgbClr val="1D7E74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668" name="Google Shape;668;gd44d370ee5_3_197"/>
            <p:cNvSpPr/>
            <p:nvPr/>
          </p:nvSpPr>
          <p:spPr>
            <a:xfrm rot="5400000">
              <a:off x="1938871" y="2437975"/>
              <a:ext cx="389100" cy="278100"/>
            </a:xfrm>
            <a:prstGeom prst="rightArrow">
              <a:avLst>
                <a:gd fmla="val 34239" name="adj1"/>
                <a:gd fmla="val 57035" name="adj2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gd44d370ee5_3_197"/>
            <p:cNvSpPr/>
            <p:nvPr/>
          </p:nvSpPr>
          <p:spPr>
            <a:xfrm>
              <a:off x="1118308" y="2825038"/>
              <a:ext cx="2030400" cy="108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900" lIns="121900" spcFirstLastPara="1" rIns="121900" wrap="square" tIns="121900">
              <a:noAutofit/>
            </a:bodyPr>
            <a:lstStyle/>
            <a:p>
              <a:pPr indent="-419100" lvl="0" marL="6096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Roboto"/>
                <a:buChar char="●"/>
              </a:pPr>
              <a:r>
                <a:rPr lang="en-US" sz="1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All Features</a:t>
              </a:r>
              <a:endPara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670" name="Google Shape;670;gd44d370ee5_3_197"/>
          <p:cNvGrpSpPr/>
          <p:nvPr/>
        </p:nvGrpSpPr>
        <p:grpSpPr>
          <a:xfrm>
            <a:off x="8510175" y="954826"/>
            <a:ext cx="2497488" cy="5364542"/>
            <a:chOff x="1118227" y="283725"/>
            <a:chExt cx="2090823" cy="4076400"/>
          </a:xfrm>
        </p:grpSpPr>
        <p:sp>
          <p:nvSpPr>
            <p:cNvPr id="671" name="Google Shape;671;gd44d370ee5_3_197"/>
            <p:cNvSpPr/>
            <p:nvPr/>
          </p:nvSpPr>
          <p:spPr>
            <a:xfrm>
              <a:off x="1178650" y="283725"/>
              <a:ext cx="2030400" cy="4076400"/>
            </a:xfrm>
            <a:prstGeom prst="rect">
              <a:avLst/>
            </a:prstGeom>
            <a:solidFill>
              <a:srgbClr val="1B786E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gd44d370ee5_3_197"/>
            <p:cNvSpPr/>
            <p:nvPr/>
          </p:nvSpPr>
          <p:spPr>
            <a:xfrm>
              <a:off x="1118227" y="341743"/>
              <a:ext cx="2048100" cy="20616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1D7E7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gd44d370ee5_3_197"/>
            <p:cNvSpPr/>
            <p:nvPr/>
          </p:nvSpPr>
          <p:spPr>
            <a:xfrm>
              <a:off x="1233923" y="1225061"/>
              <a:ext cx="1815000" cy="608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1D7E74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Freemium</a:t>
              </a:r>
              <a:endParaRPr sz="1800">
                <a:solidFill>
                  <a:srgbClr val="1D7E74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  <p:sp>
          <p:nvSpPr>
            <p:cNvPr id="674" name="Google Shape;674;gd44d370ee5_3_197"/>
            <p:cNvSpPr/>
            <p:nvPr/>
          </p:nvSpPr>
          <p:spPr>
            <a:xfrm>
              <a:off x="1233924" y="1846624"/>
              <a:ext cx="1815000" cy="317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900" lIns="121900" spcFirstLastPara="1" rIns="121900" wrap="square" tIns="121900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>
                  <a:solidFill>
                    <a:srgbClr val="1D7E74"/>
                  </a:solidFill>
                  <a:latin typeface="Roboto"/>
                  <a:ea typeface="Roboto"/>
                  <a:cs typeface="Roboto"/>
                  <a:sym typeface="Roboto"/>
                </a:rPr>
                <a:t>Try all the features</a:t>
              </a:r>
              <a:endParaRPr b="1">
                <a:solidFill>
                  <a:srgbClr val="1D7E74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75" name="Google Shape;675;gd44d370ee5_3_197"/>
            <p:cNvSpPr/>
            <p:nvPr/>
          </p:nvSpPr>
          <p:spPr>
            <a:xfrm>
              <a:off x="1233850" y="470600"/>
              <a:ext cx="1815000" cy="67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5300">
                  <a:solidFill>
                    <a:srgbClr val="1D7E74"/>
                  </a:solidFill>
                  <a:latin typeface="Roboto"/>
                  <a:ea typeface="Roboto"/>
                  <a:cs typeface="Roboto"/>
                  <a:sym typeface="Roboto"/>
                </a:rPr>
                <a:t>0</a:t>
              </a:r>
              <a:r>
                <a:rPr b="1" lang="en-US" sz="5300">
                  <a:solidFill>
                    <a:srgbClr val="1D7E74"/>
                  </a:solidFill>
                  <a:latin typeface="Roboto"/>
                  <a:ea typeface="Roboto"/>
                  <a:cs typeface="Roboto"/>
                  <a:sym typeface="Roboto"/>
                </a:rPr>
                <a:t>/</a:t>
              </a:r>
              <a:r>
                <a:rPr b="1" lang="en-US" sz="1200">
                  <a:solidFill>
                    <a:srgbClr val="1D7E74"/>
                  </a:solidFill>
                  <a:latin typeface="Roboto"/>
                  <a:ea typeface="Roboto"/>
                  <a:cs typeface="Roboto"/>
                  <a:sym typeface="Roboto"/>
                </a:rPr>
                <a:t>14 days</a:t>
              </a:r>
              <a:endParaRPr sz="5300">
                <a:solidFill>
                  <a:srgbClr val="1D7E74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676" name="Google Shape;676;gd44d370ee5_3_197"/>
            <p:cNvSpPr/>
            <p:nvPr/>
          </p:nvSpPr>
          <p:spPr>
            <a:xfrm rot="5400000">
              <a:off x="1938871" y="2437975"/>
              <a:ext cx="389100" cy="278100"/>
            </a:xfrm>
            <a:prstGeom prst="rightArrow">
              <a:avLst>
                <a:gd fmla="val 34239" name="adj1"/>
                <a:gd fmla="val 57035" name="adj2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gd44d370ee5_3_197"/>
            <p:cNvSpPr/>
            <p:nvPr/>
          </p:nvSpPr>
          <p:spPr>
            <a:xfrm>
              <a:off x="1118308" y="2767136"/>
              <a:ext cx="2030400" cy="108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900" lIns="121900" spcFirstLastPara="1" rIns="121900" wrap="square" tIns="121900">
              <a:noAutofit/>
            </a:bodyPr>
            <a:lstStyle/>
            <a:p>
              <a:pPr indent="-419100" lvl="0" marL="6096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Roboto"/>
                <a:buChar char="●"/>
              </a:pPr>
              <a:r>
                <a:rPr lang="en-US" sz="1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All Premium Features</a:t>
              </a:r>
              <a:endPara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gd44d370ee5_1_84"/>
          <p:cNvSpPr txBox="1"/>
          <p:nvPr>
            <p:ph type="title"/>
          </p:nvPr>
        </p:nvSpPr>
        <p:spPr>
          <a:xfrm>
            <a:off x="760425" y="105075"/>
            <a:ext cx="10555200" cy="476400"/>
          </a:xfrm>
          <a:prstGeom prst="rect">
            <a:avLst/>
          </a:prstGeom>
          <a:solidFill>
            <a:srgbClr val="11999E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45454"/>
              <a:buNone/>
            </a:pPr>
            <a:r>
              <a:rPr lang="en-US">
                <a:solidFill>
                  <a:srgbClr val="FFFFFF"/>
                </a:solidFill>
              </a:rPr>
              <a:t>Pricing Model</a:t>
            </a:r>
            <a:endParaRPr>
              <a:solidFill>
                <a:srgbClr val="FFFFFF"/>
              </a:solidFill>
            </a:endParaRPr>
          </a:p>
        </p:txBody>
      </p:sp>
      <p:graphicFrame>
        <p:nvGraphicFramePr>
          <p:cNvPr id="683" name="Google Shape;683;gd44d370ee5_1_84"/>
          <p:cNvGraphicFramePr/>
          <p:nvPr/>
        </p:nvGraphicFramePr>
        <p:xfrm>
          <a:off x="760363" y="7146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{FCCBB709-A908-4B73-8E50-2298E55D788F}</a:tableStyleId>
              </a:tblPr>
              <a:tblGrid>
                <a:gridCol w="5571400"/>
                <a:gridCol w="1803400"/>
                <a:gridCol w="1678000"/>
                <a:gridCol w="1502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Features</a:t>
                      </a:r>
                      <a:endParaRPr b="1" sz="18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solidFill>
                      <a:srgbClr val="11999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Basic</a:t>
                      </a:r>
                      <a:endParaRPr b="1" sz="18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solidFill>
                      <a:srgbClr val="11999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Professional</a:t>
                      </a:r>
                      <a:endParaRPr b="1" sz="18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solidFill>
                      <a:srgbClr val="11999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Premium</a:t>
                      </a:r>
                      <a:endParaRPr b="1" sz="18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solidFill>
                      <a:srgbClr val="11999E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Mentor Matching</a:t>
                      </a:r>
                      <a:endParaRPr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Mentor Management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Reporting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REAL-TIME FEEDBACK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Customer Support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Platform Support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Training Support 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ONLINE LEARNING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D&amp;I - ERG Programs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Advance Analytics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Industry Insigts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Multilingual Support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New Hier Onboarding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Career Progression</a:t>
                      </a:r>
                      <a:endParaRPr b="1" u="none" cap="none" strike="noStrike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High Potential &amp; Leadership Development Programs</a:t>
                      </a:r>
                      <a:endParaRPr b="1" u="none" cap="none" strike="noStrike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Breakdown Silos between Departments &amp; Locations</a:t>
                      </a:r>
                      <a:endParaRPr b="1" u="none" cap="none" strike="noStrike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684" name="Google Shape;684;gd44d370ee5_1_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35125" y="1240407"/>
            <a:ext cx="425050" cy="312443"/>
          </a:xfrm>
          <a:prstGeom prst="rect">
            <a:avLst/>
          </a:prstGeom>
          <a:noFill/>
          <a:ln>
            <a:noFill/>
          </a:ln>
        </p:spPr>
      </p:pic>
      <p:pic>
        <p:nvPicPr>
          <p:cNvPr id="685" name="Google Shape;685;gd44d370ee5_1_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79500" y="1240407"/>
            <a:ext cx="425050" cy="312443"/>
          </a:xfrm>
          <a:prstGeom prst="rect">
            <a:avLst/>
          </a:prstGeom>
          <a:noFill/>
          <a:ln>
            <a:noFill/>
          </a:ln>
        </p:spPr>
      </p:pic>
      <p:pic>
        <p:nvPicPr>
          <p:cNvPr id="686" name="Google Shape;686;gd44d370ee5_1_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85775" y="1219200"/>
            <a:ext cx="425050" cy="312443"/>
          </a:xfrm>
          <a:prstGeom prst="rect">
            <a:avLst/>
          </a:prstGeom>
          <a:noFill/>
          <a:ln>
            <a:noFill/>
          </a:ln>
        </p:spPr>
      </p:pic>
      <p:pic>
        <p:nvPicPr>
          <p:cNvPr id="687" name="Google Shape;687;gd44d370ee5_1_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35125" y="1621407"/>
            <a:ext cx="425050" cy="312443"/>
          </a:xfrm>
          <a:prstGeom prst="rect">
            <a:avLst/>
          </a:prstGeom>
          <a:noFill/>
          <a:ln>
            <a:noFill/>
          </a:ln>
        </p:spPr>
      </p:pic>
      <p:pic>
        <p:nvPicPr>
          <p:cNvPr id="688" name="Google Shape;688;gd44d370ee5_1_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79500" y="1621407"/>
            <a:ext cx="425050" cy="312443"/>
          </a:xfrm>
          <a:prstGeom prst="rect">
            <a:avLst/>
          </a:prstGeom>
          <a:noFill/>
          <a:ln>
            <a:noFill/>
          </a:ln>
        </p:spPr>
      </p:pic>
      <p:pic>
        <p:nvPicPr>
          <p:cNvPr id="689" name="Google Shape;689;gd44d370ee5_1_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85775" y="1600200"/>
            <a:ext cx="425050" cy="312443"/>
          </a:xfrm>
          <a:prstGeom prst="rect">
            <a:avLst/>
          </a:prstGeom>
          <a:noFill/>
          <a:ln>
            <a:noFill/>
          </a:ln>
        </p:spPr>
      </p:pic>
      <p:pic>
        <p:nvPicPr>
          <p:cNvPr id="690" name="Google Shape;690;gd44d370ee5_1_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35125" y="2002407"/>
            <a:ext cx="425050" cy="312443"/>
          </a:xfrm>
          <a:prstGeom prst="rect">
            <a:avLst/>
          </a:prstGeom>
          <a:noFill/>
          <a:ln>
            <a:noFill/>
          </a:ln>
        </p:spPr>
      </p:pic>
      <p:pic>
        <p:nvPicPr>
          <p:cNvPr id="691" name="Google Shape;691;gd44d370ee5_1_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79500" y="2002407"/>
            <a:ext cx="425050" cy="312443"/>
          </a:xfrm>
          <a:prstGeom prst="rect">
            <a:avLst/>
          </a:prstGeom>
          <a:noFill/>
          <a:ln>
            <a:noFill/>
          </a:ln>
        </p:spPr>
      </p:pic>
      <p:pic>
        <p:nvPicPr>
          <p:cNvPr id="692" name="Google Shape;692;gd44d370ee5_1_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85775" y="1981200"/>
            <a:ext cx="425050" cy="312443"/>
          </a:xfrm>
          <a:prstGeom prst="rect">
            <a:avLst/>
          </a:prstGeom>
          <a:noFill/>
          <a:ln>
            <a:noFill/>
          </a:ln>
        </p:spPr>
      </p:pic>
      <p:pic>
        <p:nvPicPr>
          <p:cNvPr id="693" name="Google Shape;693;gd44d370ee5_1_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35125" y="2383407"/>
            <a:ext cx="425050" cy="312443"/>
          </a:xfrm>
          <a:prstGeom prst="rect">
            <a:avLst/>
          </a:prstGeom>
          <a:noFill/>
          <a:ln>
            <a:noFill/>
          </a:ln>
        </p:spPr>
      </p:pic>
      <p:pic>
        <p:nvPicPr>
          <p:cNvPr id="694" name="Google Shape;694;gd44d370ee5_1_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79500" y="2383407"/>
            <a:ext cx="425050" cy="312443"/>
          </a:xfrm>
          <a:prstGeom prst="rect">
            <a:avLst/>
          </a:prstGeom>
          <a:noFill/>
          <a:ln>
            <a:noFill/>
          </a:ln>
        </p:spPr>
      </p:pic>
      <p:pic>
        <p:nvPicPr>
          <p:cNvPr id="695" name="Google Shape;695;gd44d370ee5_1_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85775" y="2362200"/>
            <a:ext cx="425050" cy="312443"/>
          </a:xfrm>
          <a:prstGeom prst="rect">
            <a:avLst/>
          </a:prstGeom>
          <a:noFill/>
          <a:ln>
            <a:noFill/>
          </a:ln>
        </p:spPr>
      </p:pic>
      <p:pic>
        <p:nvPicPr>
          <p:cNvPr id="696" name="Google Shape;696;gd44d370ee5_1_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79500" y="2840607"/>
            <a:ext cx="425050" cy="312443"/>
          </a:xfrm>
          <a:prstGeom prst="rect">
            <a:avLst/>
          </a:prstGeom>
          <a:noFill/>
          <a:ln>
            <a:noFill/>
          </a:ln>
        </p:spPr>
      </p:pic>
      <p:pic>
        <p:nvPicPr>
          <p:cNvPr id="697" name="Google Shape;697;gd44d370ee5_1_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85775" y="2819400"/>
            <a:ext cx="425050" cy="312443"/>
          </a:xfrm>
          <a:prstGeom prst="rect">
            <a:avLst/>
          </a:prstGeom>
          <a:noFill/>
          <a:ln>
            <a:noFill/>
          </a:ln>
        </p:spPr>
      </p:pic>
      <p:pic>
        <p:nvPicPr>
          <p:cNvPr id="698" name="Google Shape;698;gd44d370ee5_1_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79500" y="3221607"/>
            <a:ext cx="425050" cy="312443"/>
          </a:xfrm>
          <a:prstGeom prst="rect">
            <a:avLst/>
          </a:prstGeom>
          <a:noFill/>
          <a:ln>
            <a:noFill/>
          </a:ln>
        </p:spPr>
      </p:pic>
      <p:pic>
        <p:nvPicPr>
          <p:cNvPr id="699" name="Google Shape;699;gd44d370ee5_1_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85775" y="3200400"/>
            <a:ext cx="425050" cy="312443"/>
          </a:xfrm>
          <a:prstGeom prst="rect">
            <a:avLst/>
          </a:prstGeom>
          <a:noFill/>
          <a:ln>
            <a:noFill/>
          </a:ln>
        </p:spPr>
      </p:pic>
      <p:pic>
        <p:nvPicPr>
          <p:cNvPr id="700" name="Google Shape;700;gd44d370ee5_1_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85775" y="3581400"/>
            <a:ext cx="425050" cy="312443"/>
          </a:xfrm>
          <a:prstGeom prst="rect">
            <a:avLst/>
          </a:prstGeom>
          <a:noFill/>
          <a:ln>
            <a:noFill/>
          </a:ln>
        </p:spPr>
      </p:pic>
      <p:pic>
        <p:nvPicPr>
          <p:cNvPr id="701" name="Google Shape;701;gd44d370ee5_1_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79500" y="3983607"/>
            <a:ext cx="425050" cy="312443"/>
          </a:xfrm>
          <a:prstGeom prst="rect">
            <a:avLst/>
          </a:prstGeom>
          <a:noFill/>
          <a:ln>
            <a:noFill/>
          </a:ln>
        </p:spPr>
      </p:pic>
      <p:pic>
        <p:nvPicPr>
          <p:cNvPr id="702" name="Google Shape;702;gd44d370ee5_1_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85775" y="3962400"/>
            <a:ext cx="425050" cy="312443"/>
          </a:xfrm>
          <a:prstGeom prst="rect">
            <a:avLst/>
          </a:prstGeom>
          <a:noFill/>
          <a:ln>
            <a:noFill/>
          </a:ln>
        </p:spPr>
      </p:pic>
      <p:pic>
        <p:nvPicPr>
          <p:cNvPr id="703" name="Google Shape;703;gd44d370ee5_1_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35125" y="3211007"/>
            <a:ext cx="425050" cy="312443"/>
          </a:xfrm>
          <a:prstGeom prst="rect">
            <a:avLst/>
          </a:prstGeom>
          <a:noFill/>
          <a:ln>
            <a:noFill/>
          </a:ln>
        </p:spPr>
      </p:pic>
      <p:pic>
        <p:nvPicPr>
          <p:cNvPr id="704" name="Google Shape;704;gd44d370ee5_1_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79500" y="4364607"/>
            <a:ext cx="425050" cy="312443"/>
          </a:xfrm>
          <a:prstGeom prst="rect">
            <a:avLst/>
          </a:prstGeom>
          <a:noFill/>
          <a:ln>
            <a:noFill/>
          </a:ln>
        </p:spPr>
      </p:pic>
      <p:pic>
        <p:nvPicPr>
          <p:cNvPr id="705" name="Google Shape;705;gd44d370ee5_1_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85775" y="4343400"/>
            <a:ext cx="425050" cy="312443"/>
          </a:xfrm>
          <a:prstGeom prst="rect">
            <a:avLst/>
          </a:prstGeom>
          <a:noFill/>
          <a:ln>
            <a:noFill/>
          </a:ln>
        </p:spPr>
      </p:pic>
      <p:pic>
        <p:nvPicPr>
          <p:cNvPr id="706" name="Google Shape;706;gd44d370ee5_1_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85775" y="4800600"/>
            <a:ext cx="425050" cy="312443"/>
          </a:xfrm>
          <a:prstGeom prst="rect">
            <a:avLst/>
          </a:prstGeom>
          <a:noFill/>
          <a:ln>
            <a:noFill/>
          </a:ln>
        </p:spPr>
      </p:pic>
      <p:pic>
        <p:nvPicPr>
          <p:cNvPr id="707" name="Google Shape;707;gd44d370ee5_1_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85775" y="5181600"/>
            <a:ext cx="425050" cy="312443"/>
          </a:xfrm>
          <a:prstGeom prst="rect">
            <a:avLst/>
          </a:prstGeom>
          <a:noFill/>
          <a:ln>
            <a:noFill/>
          </a:ln>
        </p:spPr>
      </p:pic>
      <p:pic>
        <p:nvPicPr>
          <p:cNvPr id="708" name="Google Shape;708;gd44d370ee5_1_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85775" y="5562600"/>
            <a:ext cx="425050" cy="312443"/>
          </a:xfrm>
          <a:prstGeom prst="rect">
            <a:avLst/>
          </a:prstGeom>
          <a:noFill/>
          <a:ln>
            <a:noFill/>
          </a:ln>
        </p:spPr>
      </p:pic>
      <p:pic>
        <p:nvPicPr>
          <p:cNvPr id="709" name="Google Shape;709;gd44d370ee5_1_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85775" y="5943600"/>
            <a:ext cx="425050" cy="31244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0" name="Google Shape;710;gd44d370ee5_1_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79500" y="4821800"/>
            <a:ext cx="425050" cy="31244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1" name="Google Shape;711;gd44d370ee5_1_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35125" y="3602600"/>
            <a:ext cx="425050" cy="31244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2" name="Google Shape;712;gd44d370ee5_1_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35125" y="2840607"/>
            <a:ext cx="425050" cy="31244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3" name="Google Shape;713;gd44d370ee5_1_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79500" y="3602600"/>
            <a:ext cx="425050" cy="31244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4" name="Google Shape;714;gd44d370ee5_1_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35125" y="4059800"/>
            <a:ext cx="425050" cy="31244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gd44d370ee5_1_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85775" y="6400800"/>
            <a:ext cx="425050" cy="31244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gd44d370ee5_1_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85775" y="6638750"/>
            <a:ext cx="425050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gd44d370ee5_1_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85775" y="7086600"/>
            <a:ext cx="425050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gd44d370ee5_1_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79500" y="5202800"/>
            <a:ext cx="425050" cy="3124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19"/>
          <p:cNvSpPr txBox="1"/>
          <p:nvPr>
            <p:ph idx="12" type="sldNum"/>
          </p:nvPr>
        </p:nvSpPr>
        <p:spPr>
          <a:xfrm>
            <a:off x="8458200" y="6051552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25" name="Google Shape;725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3400" y="1166663"/>
            <a:ext cx="881075" cy="783175"/>
          </a:xfrm>
          <a:prstGeom prst="rect">
            <a:avLst/>
          </a:prstGeom>
          <a:noFill/>
          <a:ln>
            <a:noFill/>
          </a:ln>
        </p:spPr>
      </p:pic>
      <p:sp>
        <p:nvSpPr>
          <p:cNvPr id="726" name="Google Shape;726;p19"/>
          <p:cNvSpPr txBox="1"/>
          <p:nvPr/>
        </p:nvSpPr>
        <p:spPr>
          <a:xfrm>
            <a:off x="2100550" y="1142600"/>
            <a:ext cx="17949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US" sz="21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Business Performance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27" name="Google Shape;727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9050" y="2466982"/>
            <a:ext cx="809750" cy="855924"/>
          </a:xfrm>
          <a:prstGeom prst="rect">
            <a:avLst/>
          </a:prstGeom>
          <a:noFill/>
          <a:ln>
            <a:noFill/>
          </a:ln>
        </p:spPr>
      </p:pic>
      <p:sp>
        <p:nvSpPr>
          <p:cNvPr id="728" name="Google Shape;728;p19"/>
          <p:cNvSpPr txBox="1"/>
          <p:nvPr/>
        </p:nvSpPr>
        <p:spPr>
          <a:xfrm>
            <a:off x="2100550" y="2640994"/>
            <a:ext cx="17949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US" sz="21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Teamwork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29" name="Google Shape;729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48113" y="3616937"/>
            <a:ext cx="1231650" cy="1231650"/>
          </a:xfrm>
          <a:prstGeom prst="rect">
            <a:avLst/>
          </a:prstGeom>
          <a:noFill/>
          <a:ln>
            <a:noFill/>
          </a:ln>
        </p:spPr>
      </p:pic>
      <p:sp>
        <p:nvSpPr>
          <p:cNvPr id="730" name="Google Shape;730;p19"/>
          <p:cNvSpPr txBox="1"/>
          <p:nvPr/>
        </p:nvSpPr>
        <p:spPr>
          <a:xfrm>
            <a:off x="2262400" y="3817112"/>
            <a:ext cx="17949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US" sz="21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Peer  Relationship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31" name="Google Shape;731;p1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50731" y="5131736"/>
            <a:ext cx="1817446" cy="855925"/>
          </a:xfrm>
          <a:prstGeom prst="rect">
            <a:avLst/>
          </a:prstGeom>
          <a:noFill/>
          <a:ln>
            <a:noFill/>
          </a:ln>
        </p:spPr>
      </p:pic>
      <p:sp>
        <p:nvSpPr>
          <p:cNvPr id="732" name="Google Shape;732;p19"/>
          <p:cNvSpPr txBox="1"/>
          <p:nvPr/>
        </p:nvSpPr>
        <p:spPr>
          <a:xfrm>
            <a:off x="2368175" y="5144048"/>
            <a:ext cx="17949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US" sz="21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Job Satisfaction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33" name="Google Shape;733;p1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322900" y="1028700"/>
            <a:ext cx="1059100" cy="1059100"/>
          </a:xfrm>
          <a:prstGeom prst="rect">
            <a:avLst/>
          </a:prstGeom>
          <a:noFill/>
          <a:ln>
            <a:noFill/>
          </a:ln>
        </p:spPr>
      </p:pic>
      <p:sp>
        <p:nvSpPr>
          <p:cNvPr id="734" name="Google Shape;734;p19"/>
          <p:cNvSpPr txBox="1"/>
          <p:nvPr/>
        </p:nvSpPr>
        <p:spPr>
          <a:xfrm>
            <a:off x="8684100" y="1304300"/>
            <a:ext cx="24411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US" sz="21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Reduced Conflict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35" name="Google Shape;735;p19"/>
          <p:cNvCxnSpPr/>
          <p:nvPr/>
        </p:nvCxnSpPr>
        <p:spPr>
          <a:xfrm flipH="1" rot="10800000">
            <a:off x="4623250" y="1142488"/>
            <a:ext cx="40500" cy="4934700"/>
          </a:xfrm>
          <a:prstGeom prst="straightConnector1">
            <a:avLst/>
          </a:prstGeom>
          <a:noFill/>
          <a:ln cap="flat" cmpd="sng" w="228600">
            <a:solidFill>
              <a:srgbClr val="11999E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736" name="Google Shape;736;p19"/>
          <p:cNvCxnSpPr/>
          <p:nvPr/>
        </p:nvCxnSpPr>
        <p:spPr>
          <a:xfrm flipH="1">
            <a:off x="6204500" y="1142600"/>
            <a:ext cx="81000" cy="5111100"/>
          </a:xfrm>
          <a:prstGeom prst="straightConnector1">
            <a:avLst/>
          </a:prstGeom>
          <a:noFill/>
          <a:ln cap="flat" cmpd="sng" w="228600">
            <a:solidFill>
              <a:srgbClr val="11999E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737" name="Google Shape;737;p1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322900" y="2279119"/>
            <a:ext cx="1231650" cy="1231650"/>
          </a:xfrm>
          <a:prstGeom prst="rect">
            <a:avLst/>
          </a:prstGeom>
          <a:noFill/>
          <a:ln>
            <a:noFill/>
          </a:ln>
        </p:spPr>
      </p:pic>
      <p:sp>
        <p:nvSpPr>
          <p:cNvPr id="738" name="Google Shape;738;p19"/>
          <p:cNvSpPr txBox="1"/>
          <p:nvPr/>
        </p:nvSpPr>
        <p:spPr>
          <a:xfrm>
            <a:off x="8781375" y="2640994"/>
            <a:ext cx="24411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US" sz="21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Reduced Attrition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39" name="Google Shape;739;p1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322900" y="3487050"/>
            <a:ext cx="1491425" cy="1491425"/>
          </a:xfrm>
          <a:prstGeom prst="rect">
            <a:avLst/>
          </a:prstGeom>
          <a:noFill/>
          <a:ln>
            <a:noFill/>
          </a:ln>
        </p:spPr>
      </p:pic>
      <p:sp>
        <p:nvSpPr>
          <p:cNvPr id="740" name="Google Shape;740;p19"/>
          <p:cNvSpPr txBox="1"/>
          <p:nvPr/>
        </p:nvSpPr>
        <p:spPr>
          <a:xfrm>
            <a:off x="8813700" y="3978812"/>
            <a:ext cx="24411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US" sz="21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Missed Trainings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41" name="Google Shape;741;p19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7539062" y="4983349"/>
            <a:ext cx="1059100" cy="1152699"/>
          </a:xfrm>
          <a:prstGeom prst="rect">
            <a:avLst/>
          </a:prstGeom>
          <a:noFill/>
          <a:ln>
            <a:noFill/>
          </a:ln>
        </p:spPr>
      </p:pic>
      <p:sp>
        <p:nvSpPr>
          <p:cNvPr id="742" name="Google Shape;742;p19"/>
          <p:cNvSpPr txBox="1"/>
          <p:nvPr/>
        </p:nvSpPr>
        <p:spPr>
          <a:xfrm>
            <a:off x="8935700" y="5305748"/>
            <a:ext cx="24411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US" sz="21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Repeat Reminders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3" name="Google Shape;743;p19"/>
          <p:cNvSpPr txBox="1"/>
          <p:nvPr>
            <p:ph type="title"/>
          </p:nvPr>
        </p:nvSpPr>
        <p:spPr>
          <a:xfrm>
            <a:off x="495300" y="133250"/>
            <a:ext cx="10913400" cy="609600"/>
          </a:xfrm>
          <a:prstGeom prst="rect">
            <a:avLst/>
          </a:prstGeom>
          <a:solidFill>
            <a:srgbClr val="11999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sz="4000">
                <a:solidFill>
                  <a:srgbClr val="FFFFFF"/>
                </a:solidFill>
              </a:rPr>
              <a:t>Multifold Return on Investment (ROI)</a:t>
            </a:r>
            <a:r>
              <a:rPr lang="en-US" sz="4000">
                <a:solidFill>
                  <a:schemeClr val="dk2"/>
                </a:solidFill>
              </a:rPr>
              <a:t>	</a:t>
            </a:r>
            <a:endParaRPr sz="40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2" name="Google Shape;192;p2"/>
          <p:cNvGrpSpPr/>
          <p:nvPr/>
        </p:nvGrpSpPr>
        <p:grpSpPr>
          <a:xfrm>
            <a:off x="175425" y="1133480"/>
            <a:ext cx="11867077" cy="5171229"/>
            <a:chOff x="175424" y="676280"/>
            <a:chExt cx="11867077" cy="5171229"/>
          </a:xfrm>
        </p:grpSpPr>
        <p:grpSp>
          <p:nvGrpSpPr>
            <p:cNvPr id="193" name="Google Shape;193;p2"/>
            <p:cNvGrpSpPr/>
            <p:nvPr/>
          </p:nvGrpSpPr>
          <p:grpSpPr>
            <a:xfrm>
              <a:off x="3461943" y="3257548"/>
              <a:ext cx="5062099" cy="0"/>
              <a:chOff x="3502167" y="3574455"/>
              <a:chExt cx="4867144" cy="0"/>
            </a:xfrm>
          </p:grpSpPr>
          <p:cxnSp>
            <p:nvCxnSpPr>
              <p:cNvPr id="194" name="Google Shape;194;p2"/>
              <p:cNvCxnSpPr/>
              <p:nvPr/>
            </p:nvCxnSpPr>
            <p:spPr>
              <a:xfrm>
                <a:off x="7683657" y="3574455"/>
                <a:ext cx="685654" cy="0"/>
              </a:xfrm>
              <a:prstGeom prst="straightConnector1">
                <a:avLst/>
              </a:prstGeom>
              <a:solidFill>
                <a:srgbClr val="1DB3C2"/>
              </a:solidFill>
              <a:ln cap="flat" cmpd="sng" w="9525">
                <a:solidFill>
                  <a:srgbClr val="434343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95" name="Google Shape;195;p2"/>
              <p:cNvCxnSpPr/>
              <p:nvPr/>
            </p:nvCxnSpPr>
            <p:spPr>
              <a:xfrm rot="10800000">
                <a:off x="3502167" y="3574455"/>
                <a:ext cx="685654" cy="0"/>
              </a:xfrm>
              <a:prstGeom prst="straightConnector1">
                <a:avLst/>
              </a:prstGeom>
              <a:solidFill>
                <a:srgbClr val="1DB3C2"/>
              </a:solidFill>
              <a:ln cap="flat" cmpd="sng" w="9525">
                <a:solidFill>
                  <a:srgbClr val="434343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grpSp>
          <p:nvGrpSpPr>
            <p:cNvPr id="196" name="Google Shape;196;p2"/>
            <p:cNvGrpSpPr/>
            <p:nvPr/>
          </p:nvGrpSpPr>
          <p:grpSpPr>
            <a:xfrm>
              <a:off x="3922140" y="1114396"/>
              <a:ext cx="4286309" cy="4286306"/>
              <a:chOff x="3944641" y="1513841"/>
              <a:chExt cx="4121232" cy="4121230"/>
            </a:xfrm>
          </p:grpSpPr>
          <p:grpSp>
            <p:nvGrpSpPr>
              <p:cNvPr id="197" name="Google Shape;197;p2"/>
              <p:cNvGrpSpPr/>
              <p:nvPr/>
            </p:nvGrpSpPr>
            <p:grpSpPr>
              <a:xfrm>
                <a:off x="3944641" y="1513841"/>
                <a:ext cx="4121232" cy="4121230"/>
                <a:chOff x="4081494" y="1719303"/>
                <a:chExt cx="4154169" cy="4154168"/>
              </a:xfrm>
            </p:grpSpPr>
            <p:sp>
              <p:nvSpPr>
                <p:cNvPr id="198" name="Google Shape;198;p2"/>
                <p:cNvSpPr/>
                <p:nvPr/>
              </p:nvSpPr>
              <p:spPr>
                <a:xfrm>
                  <a:off x="4081494" y="1719303"/>
                  <a:ext cx="4154169" cy="4154168"/>
                </a:xfrm>
                <a:prstGeom prst="ellipse">
                  <a:avLst/>
                </a:prstGeom>
                <a:solidFill>
                  <a:srgbClr val="11999E"/>
                </a:solidFill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Century Gothic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9" name="Google Shape;199;p2"/>
                <p:cNvSpPr/>
                <p:nvPr/>
              </p:nvSpPr>
              <p:spPr>
                <a:xfrm>
                  <a:off x="4171574" y="1809384"/>
                  <a:ext cx="3974009" cy="3974006"/>
                </a:xfrm>
                <a:prstGeom prst="ellipse">
                  <a:avLst/>
                </a:prstGeom>
                <a:solidFill>
                  <a:srgbClr val="11999E"/>
                </a:solidFill>
                <a:ln cap="flat" cmpd="sng" w="9525">
                  <a:solidFill>
                    <a:srgbClr val="00958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Century Gothic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200" name="Google Shape;200;p2"/>
              <p:cNvSpPr/>
              <p:nvPr/>
            </p:nvSpPr>
            <p:spPr>
              <a:xfrm>
                <a:off x="4375452" y="3020458"/>
                <a:ext cx="3318656" cy="106528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6600"/>
                  <a:buFont typeface="Century Gothic"/>
                  <a:buNone/>
                </a:pPr>
                <a:r>
                  <a:rPr b="1" i="0" lang="en-US" sz="6600" u="none" cap="none" strike="noStrike">
                    <a:solidFill>
                      <a:srgbClr val="FFFFFF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Content</a:t>
                </a:r>
                <a:endParaRPr b="0" i="0" sz="14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01" name="Google Shape;201;p2"/>
            <p:cNvGrpSpPr/>
            <p:nvPr/>
          </p:nvGrpSpPr>
          <p:grpSpPr>
            <a:xfrm>
              <a:off x="175424" y="703147"/>
              <a:ext cx="2073911" cy="5144362"/>
              <a:chOff x="122021" y="703147"/>
              <a:chExt cx="2073911" cy="5144362"/>
            </a:xfrm>
          </p:grpSpPr>
          <p:sp>
            <p:nvSpPr>
              <p:cNvPr id="202" name="Google Shape;202;p2"/>
              <p:cNvSpPr/>
              <p:nvPr/>
            </p:nvSpPr>
            <p:spPr>
              <a:xfrm>
                <a:off x="290932" y="703147"/>
                <a:ext cx="1904966" cy="5847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Century Gothic"/>
                  <a:buNone/>
                </a:pPr>
                <a:r>
                  <a:rPr b="1" i="0" lang="en-US" sz="1600" u="none" cap="none" strike="noStrike">
                    <a:solidFill>
                      <a:srgbClr val="009589"/>
                    </a:solidFill>
                    <a:latin typeface="Roboto"/>
                    <a:ea typeface="Roboto"/>
                    <a:cs typeface="Roboto"/>
                    <a:sym typeface="Roboto"/>
                  </a:rPr>
                  <a:t>Brand Positioning - Introduction</a:t>
                </a:r>
                <a:endParaRPr b="1" i="0" u="none" cap="none" strike="noStrike">
                  <a:solidFill>
                    <a:srgbClr val="009589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03" name="Google Shape;203;p2"/>
              <p:cNvSpPr/>
              <p:nvPr/>
            </p:nvSpPr>
            <p:spPr>
              <a:xfrm>
                <a:off x="436345" y="1919250"/>
                <a:ext cx="1759500" cy="584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Century Gothic"/>
                  <a:buNone/>
                </a:pPr>
                <a:r>
                  <a:rPr b="1" lang="en-US" sz="1700">
                    <a:solidFill>
                      <a:srgbClr val="009589"/>
                    </a:solidFill>
                    <a:latin typeface="Roboto"/>
                    <a:ea typeface="Roboto"/>
                    <a:cs typeface="Roboto"/>
                    <a:sym typeface="Roboto"/>
                  </a:rPr>
                  <a:t>Buyer’s Persona</a:t>
                </a:r>
                <a:endParaRPr b="1" i="0" sz="1700" u="none" cap="none" strike="noStrike">
                  <a:solidFill>
                    <a:srgbClr val="009589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04" name="Google Shape;204;p2"/>
              <p:cNvSpPr/>
              <p:nvPr/>
            </p:nvSpPr>
            <p:spPr>
              <a:xfrm>
                <a:off x="122021" y="3059150"/>
                <a:ext cx="2073900" cy="584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Century Gothic"/>
                  <a:buNone/>
                </a:pPr>
                <a:r>
                  <a:rPr b="1" lang="en-US" sz="1700">
                    <a:solidFill>
                      <a:srgbClr val="009589"/>
                    </a:solidFill>
                    <a:latin typeface="Roboto"/>
                    <a:ea typeface="Roboto"/>
                    <a:cs typeface="Roboto"/>
                    <a:sym typeface="Roboto"/>
                  </a:rPr>
                  <a:t>Buyer's</a:t>
                </a:r>
                <a:r>
                  <a:rPr b="1" lang="en-US" sz="1700">
                    <a:solidFill>
                      <a:srgbClr val="009589"/>
                    </a:solidFill>
                    <a:latin typeface="Roboto"/>
                    <a:ea typeface="Roboto"/>
                    <a:cs typeface="Roboto"/>
                    <a:sym typeface="Roboto"/>
                  </a:rPr>
                  <a:t> Journey</a:t>
                </a:r>
                <a:endParaRPr b="1" i="0" sz="1700" u="none" cap="none" strike="noStrike">
                  <a:solidFill>
                    <a:srgbClr val="009589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05" name="Google Shape;205;p2"/>
              <p:cNvSpPr/>
              <p:nvPr/>
            </p:nvSpPr>
            <p:spPr>
              <a:xfrm>
                <a:off x="290932" y="4199068"/>
                <a:ext cx="1905000" cy="584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Century Gothic"/>
                  <a:buNone/>
                </a:pPr>
                <a:r>
                  <a:rPr b="1" lang="en-US" sz="1700">
                    <a:solidFill>
                      <a:srgbClr val="009589"/>
                    </a:solidFill>
                    <a:latin typeface="Roboto"/>
                    <a:ea typeface="Roboto"/>
                    <a:cs typeface="Roboto"/>
                    <a:sym typeface="Roboto"/>
                  </a:rPr>
                  <a:t>Channels</a:t>
                </a:r>
                <a:endParaRPr b="1" i="0" sz="1700" u="none" cap="none" strike="noStrike">
                  <a:solidFill>
                    <a:srgbClr val="009589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06" name="Google Shape;206;p2"/>
              <p:cNvSpPr/>
              <p:nvPr/>
            </p:nvSpPr>
            <p:spPr>
              <a:xfrm>
                <a:off x="261348" y="5262774"/>
                <a:ext cx="1934550" cy="5847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Century Gothic"/>
                  <a:buNone/>
                </a:pPr>
                <a:r>
                  <a:rPr b="1" lang="en-US" sz="1700">
                    <a:solidFill>
                      <a:srgbClr val="009589"/>
                    </a:solidFill>
                    <a:latin typeface="Roboto"/>
                    <a:ea typeface="Roboto"/>
                    <a:cs typeface="Roboto"/>
                    <a:sym typeface="Roboto"/>
                  </a:rPr>
                  <a:t>Perceptual Map</a:t>
                </a:r>
                <a:endParaRPr b="1" i="0" sz="1700" u="none" cap="none" strike="noStrike">
                  <a:solidFill>
                    <a:srgbClr val="009589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207" name="Google Shape;207;p2"/>
            <p:cNvGrpSpPr/>
            <p:nvPr/>
          </p:nvGrpSpPr>
          <p:grpSpPr>
            <a:xfrm>
              <a:off x="9736687" y="787053"/>
              <a:ext cx="2305813" cy="4966257"/>
              <a:chOff x="9683284" y="787053"/>
              <a:chExt cx="2305813" cy="4966257"/>
            </a:xfrm>
          </p:grpSpPr>
          <p:sp>
            <p:nvSpPr>
              <p:cNvPr id="208" name="Google Shape;208;p2"/>
              <p:cNvSpPr/>
              <p:nvPr/>
            </p:nvSpPr>
            <p:spPr>
              <a:xfrm>
                <a:off x="9683284" y="787053"/>
                <a:ext cx="2073900" cy="584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Century Gothic"/>
                  <a:buNone/>
                </a:pPr>
                <a:r>
                  <a:rPr b="1" lang="en-US" sz="1700">
                    <a:solidFill>
                      <a:srgbClr val="009589"/>
                    </a:solidFill>
                    <a:latin typeface="Roboto"/>
                    <a:ea typeface="Roboto"/>
                    <a:cs typeface="Roboto"/>
                    <a:sym typeface="Roboto"/>
                  </a:rPr>
                  <a:t>ROI</a:t>
                </a:r>
                <a:endParaRPr b="1" i="0" sz="1700" u="none" cap="none" strike="noStrike">
                  <a:solidFill>
                    <a:srgbClr val="009589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09" name="Google Shape;209;p2"/>
              <p:cNvSpPr/>
              <p:nvPr/>
            </p:nvSpPr>
            <p:spPr>
              <a:xfrm>
                <a:off x="9683284" y="1977683"/>
                <a:ext cx="2140500" cy="584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Century Gothic"/>
                  <a:buNone/>
                </a:pPr>
                <a:r>
                  <a:rPr b="1" i="0" lang="en-US" sz="1700" u="none" cap="none" strike="noStrike">
                    <a:solidFill>
                      <a:srgbClr val="009589"/>
                    </a:solidFill>
                    <a:latin typeface="Roboto"/>
                    <a:ea typeface="Roboto"/>
                    <a:cs typeface="Roboto"/>
                    <a:sym typeface="Roboto"/>
                  </a:rPr>
                  <a:t>Brand Positioning </a:t>
                </a:r>
                <a:endParaRPr b="1" i="0" sz="1700" u="none" cap="none" strike="noStrike">
                  <a:solidFill>
                    <a:srgbClr val="009589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10" name="Google Shape;210;p2"/>
              <p:cNvSpPr/>
              <p:nvPr/>
            </p:nvSpPr>
            <p:spPr>
              <a:xfrm>
                <a:off x="9683297" y="3092125"/>
                <a:ext cx="2305800" cy="584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Century Gothic"/>
                  <a:buNone/>
                </a:pPr>
                <a:r>
                  <a:rPr b="1" lang="en-US" sz="1700">
                    <a:solidFill>
                      <a:srgbClr val="009589"/>
                    </a:solidFill>
                    <a:latin typeface="Roboto"/>
                    <a:ea typeface="Roboto"/>
                    <a:cs typeface="Roboto"/>
                    <a:sym typeface="Roboto"/>
                  </a:rPr>
                  <a:t>Competitive Analysis</a:t>
                </a:r>
                <a:endParaRPr b="1" i="0" sz="1700" u="none" cap="none" strike="noStrike">
                  <a:solidFill>
                    <a:srgbClr val="009589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11" name="Google Shape;211;p2"/>
              <p:cNvSpPr/>
              <p:nvPr/>
            </p:nvSpPr>
            <p:spPr>
              <a:xfrm>
                <a:off x="9683284" y="4054145"/>
                <a:ext cx="2058162" cy="5847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Century Gothic"/>
                  <a:buNone/>
                </a:pPr>
                <a:r>
                  <a:t/>
                </a:r>
                <a:endParaRPr b="1" i="0" sz="1700" u="none" cap="none" strike="noStrike">
                  <a:solidFill>
                    <a:srgbClr val="009589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12" name="Google Shape;212;p2"/>
              <p:cNvSpPr/>
              <p:nvPr/>
            </p:nvSpPr>
            <p:spPr>
              <a:xfrm>
                <a:off x="9683284" y="5168575"/>
                <a:ext cx="1759564" cy="5847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Century Gothic"/>
                  <a:buNone/>
                </a:pPr>
                <a:r>
                  <a:rPr b="1" lang="en-US" sz="1700">
                    <a:solidFill>
                      <a:srgbClr val="009589"/>
                    </a:solidFill>
                    <a:latin typeface="Roboto"/>
                    <a:ea typeface="Roboto"/>
                    <a:cs typeface="Roboto"/>
                    <a:sym typeface="Roboto"/>
                  </a:rPr>
                  <a:t>SEO</a:t>
                </a:r>
                <a:endParaRPr b="1" i="0" sz="1700" u="none" cap="none" strike="noStrike">
                  <a:solidFill>
                    <a:srgbClr val="009589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213" name="Google Shape;213;p2"/>
            <p:cNvGrpSpPr/>
            <p:nvPr/>
          </p:nvGrpSpPr>
          <p:grpSpPr>
            <a:xfrm>
              <a:off x="2365635" y="676280"/>
              <a:ext cx="1166209" cy="5162540"/>
              <a:chOff x="2365635" y="676280"/>
              <a:chExt cx="1166209" cy="5162540"/>
            </a:xfrm>
          </p:grpSpPr>
          <p:cxnSp>
            <p:nvCxnSpPr>
              <p:cNvPr id="214" name="Google Shape;214;p2"/>
              <p:cNvCxnSpPr/>
              <p:nvPr/>
            </p:nvCxnSpPr>
            <p:spPr>
              <a:xfrm>
                <a:off x="3466188" y="1035374"/>
                <a:ext cx="0" cy="4528732"/>
              </a:xfrm>
              <a:prstGeom prst="straightConnector1">
                <a:avLst/>
              </a:prstGeom>
              <a:noFill/>
              <a:ln cap="flat" cmpd="sng" w="9525">
                <a:solidFill>
                  <a:srgbClr val="434343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15" name="Google Shape;215;p2"/>
              <p:cNvCxnSpPr/>
              <p:nvPr/>
            </p:nvCxnSpPr>
            <p:spPr>
              <a:xfrm rot="10800000">
                <a:off x="2984933" y="1023358"/>
                <a:ext cx="500167" cy="0"/>
              </a:xfrm>
              <a:prstGeom prst="straightConnector1">
                <a:avLst/>
              </a:prstGeom>
              <a:solidFill>
                <a:srgbClr val="1DB3C2"/>
              </a:solidFill>
              <a:ln cap="flat" cmpd="sng" w="9525">
                <a:solidFill>
                  <a:srgbClr val="434343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16" name="Google Shape;216;p2"/>
              <p:cNvCxnSpPr/>
              <p:nvPr/>
            </p:nvCxnSpPr>
            <p:spPr>
              <a:xfrm rot="10800000">
                <a:off x="2748828" y="2140454"/>
                <a:ext cx="713117" cy="0"/>
              </a:xfrm>
              <a:prstGeom prst="straightConnector1">
                <a:avLst/>
              </a:prstGeom>
              <a:solidFill>
                <a:srgbClr val="1DB3C2"/>
              </a:solidFill>
              <a:ln cap="flat" cmpd="sng" w="9525">
                <a:solidFill>
                  <a:srgbClr val="434343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17" name="Google Shape;217;p2"/>
              <p:cNvCxnSpPr/>
              <p:nvPr/>
            </p:nvCxnSpPr>
            <p:spPr>
              <a:xfrm rot="10800000">
                <a:off x="2748828" y="4374645"/>
                <a:ext cx="713117" cy="0"/>
              </a:xfrm>
              <a:prstGeom prst="straightConnector1">
                <a:avLst/>
              </a:prstGeom>
              <a:solidFill>
                <a:srgbClr val="1DB3C2"/>
              </a:solidFill>
              <a:ln cap="flat" cmpd="sng" w="9525">
                <a:solidFill>
                  <a:srgbClr val="434343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18" name="Google Shape;218;p2"/>
              <p:cNvCxnSpPr/>
              <p:nvPr/>
            </p:nvCxnSpPr>
            <p:spPr>
              <a:xfrm rot="10800000">
                <a:off x="2984933" y="5501026"/>
                <a:ext cx="500167" cy="0"/>
              </a:xfrm>
              <a:prstGeom prst="straightConnector1">
                <a:avLst/>
              </a:prstGeom>
              <a:solidFill>
                <a:srgbClr val="1DB3C2"/>
              </a:solidFill>
              <a:ln cap="flat" cmpd="sng" w="9525">
                <a:solidFill>
                  <a:srgbClr val="434343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19" name="Google Shape;219;p2"/>
              <p:cNvCxnSpPr/>
              <p:nvPr/>
            </p:nvCxnSpPr>
            <p:spPr>
              <a:xfrm rot="10800000">
                <a:off x="2748828" y="3257549"/>
                <a:ext cx="713117" cy="0"/>
              </a:xfrm>
              <a:prstGeom prst="straightConnector1">
                <a:avLst/>
              </a:prstGeom>
              <a:solidFill>
                <a:srgbClr val="1DB3C2"/>
              </a:solidFill>
              <a:ln cap="flat" cmpd="sng" w="9525">
                <a:solidFill>
                  <a:srgbClr val="434343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grpSp>
            <p:nvGrpSpPr>
              <p:cNvPr id="220" name="Google Shape;220;p2"/>
              <p:cNvGrpSpPr/>
              <p:nvPr/>
            </p:nvGrpSpPr>
            <p:grpSpPr>
              <a:xfrm>
                <a:off x="2365635" y="676280"/>
                <a:ext cx="1166209" cy="5162540"/>
                <a:chOff x="2365635" y="676280"/>
                <a:chExt cx="1166209" cy="5162540"/>
              </a:xfrm>
            </p:grpSpPr>
            <p:grpSp>
              <p:nvGrpSpPr>
                <p:cNvPr id="221" name="Google Shape;221;p2"/>
                <p:cNvGrpSpPr/>
                <p:nvPr/>
              </p:nvGrpSpPr>
              <p:grpSpPr>
                <a:xfrm>
                  <a:off x="2365635" y="676280"/>
                  <a:ext cx="1166209" cy="694157"/>
                  <a:chOff x="2365635" y="676280"/>
                  <a:chExt cx="1166209" cy="694157"/>
                </a:xfrm>
              </p:grpSpPr>
              <p:sp>
                <p:nvSpPr>
                  <p:cNvPr id="222" name="Google Shape;222;p2"/>
                  <p:cNvSpPr/>
                  <p:nvPr/>
                </p:nvSpPr>
                <p:spPr>
                  <a:xfrm>
                    <a:off x="3380306" y="963133"/>
                    <a:ext cx="151538" cy="151538"/>
                  </a:xfrm>
                  <a:prstGeom prst="ellipse">
                    <a:avLst/>
                  </a:prstGeom>
                  <a:solidFill>
                    <a:srgbClr val="11999E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Century Gothic"/>
                      <a:buNone/>
                    </a:pPr>
                    <a:r>
                      <a:t/>
                    </a:r>
                    <a:endParaRPr b="1" i="0" sz="1400" u="none" cap="none" strike="noStrike">
                      <a:solidFill>
                        <a:srgbClr val="FFFFFF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grpSp>
                <p:nvGrpSpPr>
                  <p:cNvPr id="223" name="Google Shape;223;p2"/>
                  <p:cNvGrpSpPr/>
                  <p:nvPr/>
                </p:nvGrpSpPr>
                <p:grpSpPr>
                  <a:xfrm>
                    <a:off x="2365635" y="676280"/>
                    <a:ext cx="694158" cy="694157"/>
                    <a:chOff x="2365635" y="676280"/>
                    <a:chExt cx="694158" cy="694157"/>
                  </a:xfrm>
                </p:grpSpPr>
                <p:sp>
                  <p:nvSpPr>
                    <p:cNvPr id="224" name="Google Shape;224;p2"/>
                    <p:cNvSpPr/>
                    <p:nvPr/>
                  </p:nvSpPr>
                  <p:spPr>
                    <a:xfrm flipH="1">
                      <a:off x="2365635" y="676280"/>
                      <a:ext cx="694158" cy="694157"/>
                    </a:xfrm>
                    <a:prstGeom prst="ellipse">
                      <a:avLst/>
                    </a:prstGeom>
                    <a:solidFill>
                      <a:srgbClr val="11999E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Century Gothic"/>
                        <a:buNone/>
                      </a:pPr>
                      <a:r>
                        <a:t/>
                      </a:r>
                      <a:endParaRPr b="1" i="0" sz="1400" u="none" cap="none" strike="noStrike">
                        <a:solidFill>
                          <a:srgbClr val="FFFFF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grpSp>
                  <p:nvGrpSpPr>
                    <p:cNvPr id="225" name="Google Shape;225;p2"/>
                    <p:cNvGrpSpPr/>
                    <p:nvPr/>
                  </p:nvGrpSpPr>
                  <p:grpSpPr>
                    <a:xfrm>
                      <a:off x="2582691" y="855800"/>
                      <a:ext cx="260046" cy="335116"/>
                      <a:chOff x="3590926" y="5302250"/>
                      <a:chExt cx="434975" cy="509588"/>
                    </a:xfrm>
                  </p:grpSpPr>
                  <p:sp>
                    <p:nvSpPr>
                      <p:cNvPr id="226" name="Google Shape;226;p2"/>
                      <p:cNvSpPr/>
                      <p:nvPr/>
                    </p:nvSpPr>
                    <p:spPr>
                      <a:xfrm>
                        <a:off x="3590926" y="5303838"/>
                        <a:ext cx="430213" cy="508000"/>
                      </a:xfrm>
                      <a:custGeom>
                        <a:rect b="b" l="l" r="r" t="t"/>
                        <a:pathLst>
                          <a:path extrusionOk="0" h="1403" w="1195">
                            <a:moveTo>
                              <a:pt x="1007" y="673"/>
                            </a:moveTo>
                            <a:lnTo>
                              <a:pt x="1007" y="711"/>
                            </a:lnTo>
                            <a:lnTo>
                              <a:pt x="909" y="711"/>
                            </a:lnTo>
                            <a:lnTo>
                              <a:pt x="286" y="711"/>
                            </a:lnTo>
                            <a:lnTo>
                              <a:pt x="187" y="711"/>
                            </a:lnTo>
                            <a:lnTo>
                              <a:pt x="187" y="673"/>
                            </a:lnTo>
                            <a:lnTo>
                              <a:pt x="187" y="636"/>
                            </a:lnTo>
                            <a:lnTo>
                              <a:pt x="286" y="636"/>
                            </a:lnTo>
                            <a:lnTo>
                              <a:pt x="909" y="636"/>
                            </a:lnTo>
                            <a:lnTo>
                              <a:pt x="1007" y="636"/>
                            </a:lnTo>
                            <a:lnTo>
                              <a:pt x="1007" y="673"/>
                            </a:lnTo>
                            <a:close/>
                            <a:moveTo>
                              <a:pt x="1007" y="860"/>
                            </a:moveTo>
                            <a:lnTo>
                              <a:pt x="1007" y="897"/>
                            </a:lnTo>
                            <a:lnTo>
                              <a:pt x="909" y="897"/>
                            </a:lnTo>
                            <a:lnTo>
                              <a:pt x="286" y="897"/>
                            </a:lnTo>
                            <a:lnTo>
                              <a:pt x="187" y="897"/>
                            </a:lnTo>
                            <a:lnTo>
                              <a:pt x="187" y="860"/>
                            </a:lnTo>
                            <a:lnTo>
                              <a:pt x="187" y="822"/>
                            </a:lnTo>
                            <a:lnTo>
                              <a:pt x="286" y="822"/>
                            </a:lnTo>
                            <a:lnTo>
                              <a:pt x="909" y="822"/>
                            </a:lnTo>
                            <a:lnTo>
                              <a:pt x="1007" y="822"/>
                            </a:lnTo>
                            <a:lnTo>
                              <a:pt x="1007" y="860"/>
                            </a:lnTo>
                            <a:close/>
                            <a:moveTo>
                              <a:pt x="1007" y="1046"/>
                            </a:moveTo>
                            <a:lnTo>
                              <a:pt x="1007" y="1083"/>
                            </a:lnTo>
                            <a:lnTo>
                              <a:pt x="909" y="1083"/>
                            </a:lnTo>
                            <a:lnTo>
                              <a:pt x="286" y="1083"/>
                            </a:lnTo>
                            <a:lnTo>
                              <a:pt x="187" y="1083"/>
                            </a:lnTo>
                            <a:lnTo>
                              <a:pt x="187" y="1046"/>
                            </a:lnTo>
                            <a:lnTo>
                              <a:pt x="187" y="1008"/>
                            </a:lnTo>
                            <a:lnTo>
                              <a:pt x="286" y="1008"/>
                            </a:lnTo>
                            <a:lnTo>
                              <a:pt x="909" y="1008"/>
                            </a:lnTo>
                            <a:lnTo>
                              <a:pt x="1007" y="1008"/>
                            </a:lnTo>
                            <a:lnTo>
                              <a:pt x="1007" y="1046"/>
                            </a:lnTo>
                            <a:close/>
                            <a:moveTo>
                              <a:pt x="1097" y="417"/>
                            </a:moveTo>
                            <a:lnTo>
                              <a:pt x="889" y="420"/>
                            </a:lnTo>
                            <a:cubicBezTo>
                              <a:pt x="835" y="421"/>
                              <a:pt x="790" y="378"/>
                              <a:pt x="788" y="324"/>
                            </a:cubicBezTo>
                            <a:lnTo>
                              <a:pt x="782" y="98"/>
                            </a:lnTo>
                            <a:cubicBezTo>
                              <a:pt x="780" y="44"/>
                              <a:pt x="735" y="0"/>
                              <a:pt x="681" y="0"/>
                            </a:cubicBezTo>
                            <a:lnTo>
                              <a:pt x="98" y="0"/>
                            </a:lnTo>
                            <a:cubicBezTo>
                              <a:pt x="44" y="0"/>
                              <a:pt x="0" y="44"/>
                              <a:pt x="0" y="98"/>
                            </a:cubicBezTo>
                            <a:lnTo>
                              <a:pt x="0" y="1305"/>
                            </a:lnTo>
                            <a:cubicBezTo>
                              <a:pt x="0" y="1359"/>
                              <a:pt x="44" y="1403"/>
                              <a:pt x="98" y="1403"/>
                            </a:cubicBezTo>
                            <a:lnTo>
                              <a:pt x="1097" y="1403"/>
                            </a:lnTo>
                            <a:cubicBezTo>
                              <a:pt x="1151" y="1403"/>
                              <a:pt x="1195" y="1359"/>
                              <a:pt x="1195" y="1305"/>
                            </a:cubicBezTo>
                            <a:lnTo>
                              <a:pt x="1195" y="514"/>
                            </a:lnTo>
                            <a:cubicBezTo>
                              <a:pt x="1195" y="460"/>
                              <a:pt x="1151" y="417"/>
                              <a:pt x="1097" y="417"/>
                            </a:cubicBezTo>
                            <a:close/>
                          </a:path>
                        </a:pathLst>
                      </a:custGeom>
                      <a:solidFill>
                        <a:schemeClr val="lt2"/>
                      </a:solidFill>
                      <a:ln>
                        <a:noFill/>
                      </a:ln>
                    </p:spPr>
                    <p:txBody>
                      <a:bodyPr anchorCtr="0" anchor="t" bIns="45700" lIns="91425" spcFirstLastPara="1" rIns="91425" wrap="square" tIns="45700">
                        <a:noAutofit/>
                      </a:bodyPr>
                      <a:lstStyle/>
                      <a:p>
                        <a:pPr indent="0" lvl="0" marL="0" marR="0" rtl="0" algn="l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800"/>
                          <a:buFont typeface="Century Gothic"/>
                          <a:buNone/>
                        </a:pPr>
                        <a:r>
                          <a:t/>
                        </a:r>
                        <a:endParaRPr b="0" i="0" sz="1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227" name="Google Shape;227;p2"/>
                      <p:cNvSpPr/>
                      <p:nvPr/>
                    </p:nvSpPr>
                    <p:spPr>
                      <a:xfrm>
                        <a:off x="3878263" y="5302250"/>
                        <a:ext cx="147638" cy="147638"/>
                      </a:xfrm>
                      <a:custGeom>
                        <a:rect b="b" l="l" r="r" t="t"/>
                        <a:pathLst>
                          <a:path extrusionOk="0" h="409" w="410">
                            <a:moveTo>
                              <a:pt x="131" y="91"/>
                            </a:moveTo>
                            <a:cubicBezTo>
                              <a:pt x="95" y="51"/>
                              <a:pt x="0" y="0"/>
                              <a:pt x="0" y="16"/>
                            </a:cubicBezTo>
                            <a:cubicBezTo>
                              <a:pt x="0" y="31"/>
                              <a:pt x="66" y="75"/>
                              <a:pt x="65" y="174"/>
                            </a:cubicBezTo>
                            <a:lnTo>
                              <a:pt x="65" y="254"/>
                            </a:lnTo>
                            <a:cubicBezTo>
                              <a:pt x="65" y="308"/>
                              <a:pt x="109" y="352"/>
                              <a:pt x="163" y="351"/>
                            </a:cubicBezTo>
                            <a:lnTo>
                              <a:pt x="222" y="350"/>
                            </a:lnTo>
                            <a:cubicBezTo>
                              <a:pt x="328" y="346"/>
                              <a:pt x="385" y="409"/>
                              <a:pt x="398" y="409"/>
                            </a:cubicBezTo>
                            <a:cubicBezTo>
                              <a:pt x="410" y="409"/>
                              <a:pt x="335" y="316"/>
                              <a:pt x="299" y="276"/>
                            </a:cubicBezTo>
                            <a:lnTo>
                              <a:pt x="131" y="91"/>
                            </a:lnTo>
                            <a:close/>
                          </a:path>
                        </a:pathLst>
                      </a:custGeom>
                      <a:solidFill>
                        <a:schemeClr val="lt2"/>
                      </a:solidFill>
                      <a:ln>
                        <a:noFill/>
                      </a:ln>
                    </p:spPr>
                    <p:txBody>
                      <a:bodyPr anchorCtr="0" anchor="t" bIns="45700" lIns="91425" spcFirstLastPara="1" rIns="91425" wrap="square" tIns="45700">
                        <a:noAutofit/>
                      </a:bodyPr>
                      <a:lstStyle/>
                      <a:p>
                        <a:pPr indent="0" lvl="0" marL="0" marR="0" rtl="0" algn="l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800"/>
                          <a:buFont typeface="Century Gothic"/>
                          <a:buNone/>
                        </a:pPr>
                        <a:r>
                          <a:t/>
                        </a:r>
                        <a:endParaRPr b="0" i="0" sz="1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</p:grpSp>
              </p:grpSp>
            </p:grpSp>
            <p:grpSp>
              <p:nvGrpSpPr>
                <p:cNvPr id="228" name="Google Shape;228;p2"/>
                <p:cNvGrpSpPr/>
                <p:nvPr/>
              </p:nvGrpSpPr>
              <p:grpSpPr>
                <a:xfrm>
                  <a:off x="2372291" y="1793375"/>
                  <a:ext cx="1159553" cy="694157"/>
                  <a:chOff x="2372291" y="1793375"/>
                  <a:chExt cx="1159553" cy="694157"/>
                </a:xfrm>
              </p:grpSpPr>
              <p:sp>
                <p:nvSpPr>
                  <p:cNvPr id="229" name="Google Shape;229;p2"/>
                  <p:cNvSpPr/>
                  <p:nvPr/>
                </p:nvSpPr>
                <p:spPr>
                  <a:xfrm>
                    <a:off x="3380306" y="2064689"/>
                    <a:ext cx="151538" cy="151538"/>
                  </a:xfrm>
                  <a:prstGeom prst="ellipse">
                    <a:avLst/>
                  </a:prstGeom>
                  <a:solidFill>
                    <a:srgbClr val="11999E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Century Gothic"/>
                      <a:buNone/>
                    </a:pPr>
                    <a:r>
                      <a:t/>
                    </a:r>
                    <a:endParaRPr b="1" i="0" sz="1400" u="none" cap="none" strike="noStrike">
                      <a:solidFill>
                        <a:srgbClr val="FFFFFF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grpSp>
                <p:nvGrpSpPr>
                  <p:cNvPr id="230" name="Google Shape;230;p2"/>
                  <p:cNvGrpSpPr/>
                  <p:nvPr/>
                </p:nvGrpSpPr>
                <p:grpSpPr>
                  <a:xfrm>
                    <a:off x="2372291" y="1793375"/>
                    <a:ext cx="694159" cy="694157"/>
                    <a:chOff x="2372291" y="1793375"/>
                    <a:chExt cx="694159" cy="694157"/>
                  </a:xfrm>
                </p:grpSpPr>
                <p:sp>
                  <p:nvSpPr>
                    <p:cNvPr id="231" name="Google Shape;231;p2"/>
                    <p:cNvSpPr/>
                    <p:nvPr/>
                  </p:nvSpPr>
                  <p:spPr>
                    <a:xfrm flipH="1">
                      <a:off x="2372291" y="1793375"/>
                      <a:ext cx="694159" cy="694157"/>
                    </a:xfrm>
                    <a:prstGeom prst="ellipse">
                      <a:avLst/>
                    </a:prstGeom>
                    <a:solidFill>
                      <a:srgbClr val="009589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Century Gothic"/>
                        <a:buNone/>
                      </a:pPr>
                      <a:r>
                        <a:t/>
                      </a:r>
                      <a:endParaRPr b="1" i="0" sz="1400" u="none" cap="none" strike="noStrike">
                        <a:solidFill>
                          <a:srgbClr val="FFFFF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grpSp>
                  <p:nvGrpSpPr>
                    <p:cNvPr id="232" name="Google Shape;232;p2"/>
                    <p:cNvGrpSpPr/>
                    <p:nvPr/>
                  </p:nvGrpSpPr>
                  <p:grpSpPr>
                    <a:xfrm>
                      <a:off x="2540692" y="1977081"/>
                      <a:ext cx="357356" cy="326744"/>
                      <a:chOff x="1836684" y="3820594"/>
                      <a:chExt cx="1785384" cy="1632450"/>
                    </a:xfrm>
                  </p:grpSpPr>
                  <p:sp>
                    <p:nvSpPr>
                      <p:cNvPr id="233" name="Google Shape;233;p2"/>
                      <p:cNvSpPr/>
                      <p:nvPr/>
                    </p:nvSpPr>
                    <p:spPr>
                      <a:xfrm>
                        <a:off x="2382121" y="3820594"/>
                        <a:ext cx="694511" cy="1632450"/>
                      </a:xfrm>
                      <a:custGeom>
                        <a:rect b="b" l="l" r="r" t="t"/>
                        <a:pathLst>
                          <a:path extrusionOk="0" h="3133930" w="1650473">
                            <a:moveTo>
                              <a:pt x="682781" y="284904"/>
                            </a:moveTo>
                            <a:lnTo>
                              <a:pt x="977511" y="284904"/>
                            </a:lnTo>
                            <a:cubicBezTo>
                              <a:pt x="999214" y="284904"/>
                              <a:pt x="1016808" y="302498"/>
                              <a:pt x="1016808" y="324201"/>
                            </a:cubicBezTo>
                            <a:cubicBezTo>
                              <a:pt x="1016808" y="345904"/>
                              <a:pt x="999214" y="363498"/>
                              <a:pt x="977511" y="363498"/>
                            </a:cubicBezTo>
                            <a:lnTo>
                              <a:pt x="1053637" y="363498"/>
                            </a:lnTo>
                            <a:cubicBezTo>
                              <a:pt x="1076696" y="363498"/>
                              <a:pt x="1092812" y="392400"/>
                              <a:pt x="1095389" y="405250"/>
                            </a:cubicBezTo>
                            <a:cubicBezTo>
                              <a:pt x="1097966" y="418100"/>
                              <a:pt x="1047486" y="427388"/>
                              <a:pt x="1069102" y="440597"/>
                            </a:cubicBezTo>
                            <a:cubicBezTo>
                              <a:pt x="1159972" y="452991"/>
                              <a:pt x="1295334" y="539787"/>
                              <a:pt x="1326288" y="579627"/>
                            </a:cubicBezTo>
                            <a:cubicBezTo>
                              <a:pt x="1190225" y="791155"/>
                              <a:pt x="1147032" y="974106"/>
                              <a:pt x="1139557" y="1164204"/>
                            </a:cubicBezTo>
                            <a:cubicBezTo>
                              <a:pt x="1137325" y="1221967"/>
                              <a:pt x="1135445" y="1263533"/>
                              <a:pt x="1141446" y="1283399"/>
                            </a:cubicBezTo>
                            <a:lnTo>
                              <a:pt x="1175564" y="1283399"/>
                            </a:lnTo>
                            <a:cubicBezTo>
                              <a:pt x="1212188" y="1283399"/>
                              <a:pt x="1241877" y="1313088"/>
                              <a:pt x="1241877" y="1349712"/>
                            </a:cubicBezTo>
                            <a:lnTo>
                              <a:pt x="1241876" y="1349712"/>
                            </a:lnTo>
                            <a:cubicBezTo>
                              <a:pt x="1241876" y="1386336"/>
                              <a:pt x="1212187" y="1416025"/>
                              <a:pt x="1175563" y="1416025"/>
                            </a:cubicBezTo>
                            <a:lnTo>
                              <a:pt x="1090481" y="1416025"/>
                            </a:lnTo>
                            <a:cubicBezTo>
                              <a:pt x="1128779" y="1930834"/>
                              <a:pt x="1213083" y="2319123"/>
                              <a:pt x="1360648" y="2701661"/>
                            </a:cubicBezTo>
                            <a:lnTo>
                              <a:pt x="1404857" y="2790079"/>
                            </a:lnTo>
                            <a:lnTo>
                              <a:pt x="1478537" y="2790079"/>
                            </a:lnTo>
                            <a:cubicBezTo>
                              <a:pt x="1505667" y="2790079"/>
                              <a:pt x="1525683" y="2823648"/>
                              <a:pt x="1527661" y="2839203"/>
                            </a:cubicBezTo>
                            <a:cubicBezTo>
                              <a:pt x="1529639" y="2854758"/>
                              <a:pt x="1490816" y="2876042"/>
                              <a:pt x="1490408" y="2883410"/>
                            </a:cubicBezTo>
                            <a:lnTo>
                              <a:pt x="1525213" y="2883410"/>
                            </a:lnTo>
                            <a:cubicBezTo>
                              <a:pt x="1594392" y="2883410"/>
                              <a:pt x="1650473" y="2939491"/>
                              <a:pt x="1650473" y="3008670"/>
                            </a:cubicBezTo>
                            <a:lnTo>
                              <a:pt x="1650472" y="3008670"/>
                            </a:lnTo>
                            <a:cubicBezTo>
                              <a:pt x="1650472" y="3077849"/>
                              <a:pt x="1594391" y="3133930"/>
                              <a:pt x="1525212" y="3133930"/>
                            </a:cubicBezTo>
                            <a:lnTo>
                              <a:pt x="125260" y="3133929"/>
                            </a:lnTo>
                            <a:cubicBezTo>
                              <a:pt x="73376" y="3133929"/>
                              <a:pt x="28859" y="3102384"/>
                              <a:pt x="9843" y="3057426"/>
                            </a:cubicBezTo>
                            <a:lnTo>
                              <a:pt x="0" y="3008670"/>
                            </a:lnTo>
                            <a:lnTo>
                              <a:pt x="9843" y="2959913"/>
                            </a:lnTo>
                            <a:cubicBezTo>
                              <a:pt x="28859" y="2914956"/>
                              <a:pt x="73376" y="2883410"/>
                              <a:pt x="125260" y="2883410"/>
                            </a:cubicBezTo>
                            <a:lnTo>
                              <a:pt x="160045" y="2883410"/>
                            </a:lnTo>
                            <a:lnTo>
                              <a:pt x="122792" y="2839203"/>
                            </a:lnTo>
                            <a:cubicBezTo>
                              <a:pt x="122792" y="2812073"/>
                              <a:pt x="144786" y="2790079"/>
                              <a:pt x="171916" y="2790079"/>
                            </a:cubicBezTo>
                            <a:lnTo>
                              <a:pt x="249525" y="2790079"/>
                            </a:lnTo>
                            <a:lnTo>
                              <a:pt x="299629" y="2701661"/>
                            </a:lnTo>
                            <a:cubicBezTo>
                              <a:pt x="473278" y="2291403"/>
                              <a:pt x="550915" y="1803422"/>
                              <a:pt x="559972" y="1416024"/>
                            </a:cubicBezTo>
                            <a:lnTo>
                              <a:pt x="463300" y="1416024"/>
                            </a:lnTo>
                            <a:cubicBezTo>
                              <a:pt x="400789" y="1421794"/>
                              <a:pt x="399180" y="1379200"/>
                              <a:pt x="399180" y="1357096"/>
                            </a:cubicBezTo>
                            <a:cubicBezTo>
                              <a:pt x="403211" y="1324242"/>
                              <a:pt x="399618" y="1286416"/>
                              <a:pt x="463300" y="1283399"/>
                            </a:cubicBezTo>
                            <a:lnTo>
                              <a:pt x="511413" y="1283399"/>
                            </a:lnTo>
                            <a:cubicBezTo>
                              <a:pt x="511216" y="1243667"/>
                              <a:pt x="511020" y="1203936"/>
                              <a:pt x="510823" y="1164204"/>
                            </a:cubicBezTo>
                            <a:cubicBezTo>
                              <a:pt x="513982" y="1053482"/>
                              <a:pt x="491372" y="682860"/>
                              <a:pt x="338928" y="579627"/>
                            </a:cubicBezTo>
                            <a:lnTo>
                              <a:pt x="338947" y="579627"/>
                            </a:lnTo>
                            <a:cubicBezTo>
                              <a:pt x="373527" y="558354"/>
                              <a:pt x="469642" y="479683"/>
                              <a:pt x="546406" y="451986"/>
                            </a:cubicBezTo>
                            <a:lnTo>
                              <a:pt x="599510" y="442017"/>
                            </a:lnTo>
                            <a:lnTo>
                              <a:pt x="569793" y="405250"/>
                            </a:lnTo>
                            <a:cubicBezTo>
                              <a:pt x="569793" y="382191"/>
                              <a:pt x="588486" y="363498"/>
                              <a:pt x="611545" y="363498"/>
                            </a:cubicBezTo>
                            <a:lnTo>
                              <a:pt x="682781" y="363498"/>
                            </a:lnTo>
                            <a:cubicBezTo>
                              <a:pt x="661078" y="363498"/>
                              <a:pt x="643484" y="345904"/>
                              <a:pt x="643484" y="324201"/>
                            </a:cubicBezTo>
                            <a:cubicBezTo>
                              <a:pt x="643484" y="302498"/>
                              <a:pt x="661078" y="284904"/>
                              <a:pt x="682781" y="284904"/>
                            </a:cubicBezTo>
                            <a:close/>
                            <a:moveTo>
                              <a:pt x="756469" y="0"/>
                            </a:moveTo>
                            <a:lnTo>
                              <a:pt x="908747" y="0"/>
                            </a:lnTo>
                            <a:lnTo>
                              <a:pt x="896666" y="76513"/>
                            </a:lnTo>
                            <a:lnTo>
                              <a:pt x="972598" y="63858"/>
                            </a:lnTo>
                            <a:lnTo>
                              <a:pt x="972598" y="221046"/>
                            </a:lnTo>
                            <a:lnTo>
                              <a:pt x="895976" y="208276"/>
                            </a:lnTo>
                            <a:lnTo>
                              <a:pt x="908747" y="284903"/>
                            </a:lnTo>
                            <a:lnTo>
                              <a:pt x="756469" y="284903"/>
                            </a:lnTo>
                            <a:lnTo>
                              <a:pt x="764904" y="208996"/>
                            </a:lnTo>
                            <a:lnTo>
                              <a:pt x="692605" y="221046"/>
                            </a:lnTo>
                            <a:lnTo>
                              <a:pt x="692605" y="63858"/>
                            </a:lnTo>
                            <a:lnTo>
                              <a:pt x="764452" y="75832"/>
                            </a:lnTo>
                            <a:lnTo>
                              <a:pt x="756469" y="0"/>
                            </a:lnTo>
                            <a:close/>
                          </a:path>
                        </a:pathLst>
                      </a:custGeom>
                      <a:solidFill>
                        <a:schemeClr val="lt2"/>
                      </a:solidFill>
                      <a:ln>
                        <a:noFill/>
                      </a:ln>
                    </p:spPr>
                    <p:txBody>
                      <a:bodyPr anchorCtr="0" anchor="t" bIns="45700" lIns="91425" spcFirstLastPara="1" rIns="91425" wrap="square" tIns="45700">
                        <a:noAutofit/>
                      </a:bodyPr>
                      <a:lstStyle/>
                      <a:p>
                        <a:pPr indent="0" lvl="0" marL="0" marR="0" rtl="0" algn="l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800"/>
                          <a:buFont typeface="Century Gothic"/>
                          <a:buNone/>
                        </a:pPr>
                        <a:r>
                          <a:t/>
                        </a:r>
                        <a:endParaRPr b="0" i="0" sz="1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234" name="Google Shape;234;p2"/>
                      <p:cNvSpPr/>
                      <p:nvPr/>
                    </p:nvSpPr>
                    <p:spPr>
                      <a:xfrm flipH="1">
                        <a:off x="2908091" y="4255867"/>
                        <a:ext cx="713977" cy="1197177"/>
                      </a:xfrm>
                      <a:custGeom>
                        <a:rect b="b" l="l" r="r" t="t"/>
                        <a:pathLst>
                          <a:path extrusionOk="0" h="10000" w="10000">
                            <a:moveTo>
                              <a:pt x="5620" y="19"/>
                            </a:moveTo>
                            <a:cubicBezTo>
                              <a:pt x="5726" y="-48"/>
                              <a:pt x="5827" y="83"/>
                              <a:pt x="5908" y="190"/>
                            </a:cubicBezTo>
                            <a:cubicBezTo>
                              <a:pt x="5976" y="347"/>
                              <a:pt x="6044" y="503"/>
                              <a:pt x="6111" y="660"/>
                            </a:cubicBezTo>
                            <a:cubicBezTo>
                              <a:pt x="6474" y="654"/>
                              <a:pt x="7383" y="925"/>
                              <a:pt x="7848" y="1323"/>
                            </a:cubicBezTo>
                            <a:cubicBezTo>
                              <a:pt x="8298" y="1554"/>
                              <a:pt x="8876" y="2701"/>
                              <a:pt x="8687" y="3353"/>
                            </a:cubicBezTo>
                            <a:cubicBezTo>
                              <a:pt x="8522" y="3926"/>
                              <a:pt x="8390" y="4811"/>
                              <a:pt x="8224" y="5704"/>
                            </a:cubicBezTo>
                            <a:cubicBezTo>
                              <a:pt x="8069" y="6380"/>
                              <a:pt x="8370" y="7575"/>
                              <a:pt x="8746" y="7713"/>
                            </a:cubicBezTo>
                            <a:cubicBezTo>
                              <a:pt x="8993" y="7604"/>
                              <a:pt x="9311" y="8129"/>
                              <a:pt x="8977" y="8247"/>
                            </a:cubicBezTo>
                            <a:lnTo>
                              <a:pt x="9179" y="8247"/>
                            </a:lnTo>
                            <a:cubicBezTo>
                              <a:pt x="10234" y="8248"/>
                              <a:pt x="10209" y="9993"/>
                              <a:pt x="9469" y="10000"/>
                            </a:cubicBezTo>
                            <a:lnTo>
                              <a:pt x="988" y="10000"/>
                            </a:lnTo>
                            <a:cubicBezTo>
                              <a:pt x="-51" y="9955"/>
                              <a:pt x="34" y="8281"/>
                              <a:pt x="1276" y="8247"/>
                            </a:cubicBezTo>
                            <a:lnTo>
                              <a:pt x="1507" y="8247"/>
                            </a:lnTo>
                            <a:cubicBezTo>
                              <a:pt x="1223" y="8192"/>
                              <a:pt x="1393" y="7694"/>
                              <a:pt x="1624" y="7713"/>
                            </a:cubicBezTo>
                            <a:cubicBezTo>
                              <a:pt x="1434" y="6973"/>
                              <a:pt x="2177" y="6027"/>
                              <a:pt x="2695" y="5832"/>
                            </a:cubicBezTo>
                            <a:cubicBezTo>
                              <a:pt x="3444" y="5439"/>
                              <a:pt x="4363" y="4272"/>
                              <a:pt x="4634" y="3973"/>
                            </a:cubicBezTo>
                            <a:cubicBezTo>
                              <a:pt x="3772" y="3857"/>
                              <a:pt x="3353" y="3861"/>
                              <a:pt x="2579" y="3588"/>
                            </a:cubicBezTo>
                            <a:cubicBezTo>
                              <a:pt x="2222" y="3717"/>
                              <a:pt x="1953" y="3857"/>
                              <a:pt x="1507" y="3973"/>
                            </a:cubicBezTo>
                            <a:cubicBezTo>
                              <a:pt x="1020" y="4128"/>
                              <a:pt x="554" y="4039"/>
                              <a:pt x="350" y="3631"/>
                            </a:cubicBezTo>
                            <a:lnTo>
                              <a:pt x="2059" y="3160"/>
                            </a:lnTo>
                            <a:lnTo>
                              <a:pt x="233" y="3524"/>
                            </a:lnTo>
                            <a:cubicBezTo>
                              <a:pt x="-143" y="3174"/>
                              <a:pt x="-36" y="2614"/>
                              <a:pt x="350" y="2477"/>
                            </a:cubicBezTo>
                            <a:cubicBezTo>
                              <a:pt x="930" y="2281"/>
                              <a:pt x="1297" y="2177"/>
                              <a:pt x="1770" y="2007"/>
                            </a:cubicBezTo>
                            <a:cubicBezTo>
                              <a:pt x="2704" y="1584"/>
                              <a:pt x="3354" y="1386"/>
                              <a:pt x="4199" y="1173"/>
                            </a:cubicBezTo>
                            <a:lnTo>
                              <a:pt x="3940" y="767"/>
                            </a:lnTo>
                            <a:cubicBezTo>
                              <a:pt x="4119" y="671"/>
                              <a:pt x="4796" y="642"/>
                              <a:pt x="5272" y="596"/>
                            </a:cubicBezTo>
                            <a:cubicBezTo>
                              <a:pt x="5397" y="492"/>
                              <a:pt x="5557" y="126"/>
                              <a:pt x="5620" y="19"/>
                            </a:cubicBezTo>
                            <a:close/>
                          </a:path>
                        </a:pathLst>
                      </a:custGeom>
                      <a:solidFill>
                        <a:schemeClr val="lt2"/>
                      </a:solidFill>
                      <a:ln cap="flat" cmpd="sng" w="9525">
                        <a:solidFill>
                          <a:schemeClr val="lt1"/>
                        </a:solidFill>
                        <a:prstDash val="solid"/>
                        <a:round/>
                        <a:headEnd len="sm" w="sm" type="none"/>
                        <a:tailEnd len="sm" w="sm" type="none"/>
                      </a:ln>
                    </p:spPr>
                    <p:txBody>
                      <a:bodyPr anchorCtr="0" anchor="t" bIns="45700" lIns="91425" spcFirstLastPara="1" rIns="91425" wrap="square" tIns="45700">
                        <a:noAutofit/>
                      </a:bodyPr>
                      <a:lstStyle/>
                      <a:p>
                        <a:pPr indent="0" lvl="0" marL="0" marR="0" rtl="0" algn="l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800"/>
                          <a:buFont typeface="Century Gothic"/>
                          <a:buNone/>
                        </a:pPr>
                        <a:r>
                          <a:t/>
                        </a:r>
                        <a:endParaRPr b="0" i="0" sz="1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235" name="Google Shape;235;p2"/>
                      <p:cNvSpPr/>
                      <p:nvPr/>
                    </p:nvSpPr>
                    <p:spPr>
                      <a:xfrm>
                        <a:off x="1836684" y="4255867"/>
                        <a:ext cx="713977" cy="1197177"/>
                      </a:xfrm>
                      <a:custGeom>
                        <a:rect b="b" l="l" r="r" t="t"/>
                        <a:pathLst>
                          <a:path extrusionOk="0" h="10000" w="10000">
                            <a:moveTo>
                              <a:pt x="5620" y="19"/>
                            </a:moveTo>
                            <a:cubicBezTo>
                              <a:pt x="5726" y="-48"/>
                              <a:pt x="5827" y="83"/>
                              <a:pt x="5908" y="190"/>
                            </a:cubicBezTo>
                            <a:cubicBezTo>
                              <a:pt x="5976" y="347"/>
                              <a:pt x="6044" y="503"/>
                              <a:pt x="6111" y="660"/>
                            </a:cubicBezTo>
                            <a:cubicBezTo>
                              <a:pt x="6474" y="654"/>
                              <a:pt x="7383" y="925"/>
                              <a:pt x="7848" y="1323"/>
                            </a:cubicBezTo>
                            <a:cubicBezTo>
                              <a:pt x="8298" y="1554"/>
                              <a:pt x="8876" y="2701"/>
                              <a:pt x="8687" y="3353"/>
                            </a:cubicBezTo>
                            <a:cubicBezTo>
                              <a:pt x="8522" y="3926"/>
                              <a:pt x="8390" y="4811"/>
                              <a:pt x="8224" y="5704"/>
                            </a:cubicBezTo>
                            <a:cubicBezTo>
                              <a:pt x="8069" y="6380"/>
                              <a:pt x="8370" y="7575"/>
                              <a:pt x="8746" y="7713"/>
                            </a:cubicBezTo>
                            <a:cubicBezTo>
                              <a:pt x="8993" y="7604"/>
                              <a:pt x="9311" y="8129"/>
                              <a:pt x="8977" y="8247"/>
                            </a:cubicBezTo>
                            <a:lnTo>
                              <a:pt x="9179" y="8247"/>
                            </a:lnTo>
                            <a:cubicBezTo>
                              <a:pt x="10234" y="8248"/>
                              <a:pt x="10209" y="9993"/>
                              <a:pt x="9469" y="10000"/>
                            </a:cubicBezTo>
                            <a:lnTo>
                              <a:pt x="988" y="10000"/>
                            </a:lnTo>
                            <a:cubicBezTo>
                              <a:pt x="-51" y="9955"/>
                              <a:pt x="34" y="8281"/>
                              <a:pt x="1276" y="8247"/>
                            </a:cubicBezTo>
                            <a:lnTo>
                              <a:pt x="1507" y="8247"/>
                            </a:lnTo>
                            <a:cubicBezTo>
                              <a:pt x="1223" y="8192"/>
                              <a:pt x="1393" y="7694"/>
                              <a:pt x="1624" y="7713"/>
                            </a:cubicBezTo>
                            <a:cubicBezTo>
                              <a:pt x="1434" y="6973"/>
                              <a:pt x="2177" y="6027"/>
                              <a:pt x="2695" y="5832"/>
                            </a:cubicBezTo>
                            <a:cubicBezTo>
                              <a:pt x="3444" y="5439"/>
                              <a:pt x="4363" y="4272"/>
                              <a:pt x="4634" y="3973"/>
                            </a:cubicBezTo>
                            <a:cubicBezTo>
                              <a:pt x="3772" y="3857"/>
                              <a:pt x="3353" y="3861"/>
                              <a:pt x="2579" y="3588"/>
                            </a:cubicBezTo>
                            <a:cubicBezTo>
                              <a:pt x="2222" y="3717"/>
                              <a:pt x="1953" y="3857"/>
                              <a:pt x="1507" y="3973"/>
                            </a:cubicBezTo>
                            <a:cubicBezTo>
                              <a:pt x="1020" y="4128"/>
                              <a:pt x="554" y="4039"/>
                              <a:pt x="350" y="3631"/>
                            </a:cubicBezTo>
                            <a:lnTo>
                              <a:pt x="2059" y="3160"/>
                            </a:lnTo>
                            <a:lnTo>
                              <a:pt x="233" y="3524"/>
                            </a:lnTo>
                            <a:cubicBezTo>
                              <a:pt x="-143" y="3174"/>
                              <a:pt x="-36" y="2614"/>
                              <a:pt x="350" y="2477"/>
                            </a:cubicBezTo>
                            <a:cubicBezTo>
                              <a:pt x="930" y="2281"/>
                              <a:pt x="1297" y="2177"/>
                              <a:pt x="1770" y="2007"/>
                            </a:cubicBezTo>
                            <a:cubicBezTo>
                              <a:pt x="2704" y="1584"/>
                              <a:pt x="3354" y="1386"/>
                              <a:pt x="4199" y="1173"/>
                            </a:cubicBezTo>
                            <a:lnTo>
                              <a:pt x="3940" y="767"/>
                            </a:lnTo>
                            <a:cubicBezTo>
                              <a:pt x="4119" y="671"/>
                              <a:pt x="4796" y="642"/>
                              <a:pt x="5272" y="596"/>
                            </a:cubicBezTo>
                            <a:cubicBezTo>
                              <a:pt x="5397" y="492"/>
                              <a:pt x="5557" y="126"/>
                              <a:pt x="5620" y="19"/>
                            </a:cubicBezTo>
                            <a:close/>
                          </a:path>
                        </a:pathLst>
                      </a:custGeom>
                      <a:solidFill>
                        <a:schemeClr val="lt2"/>
                      </a:solidFill>
                      <a:ln cap="flat" cmpd="sng" w="9525">
                        <a:solidFill>
                          <a:schemeClr val="lt1"/>
                        </a:solidFill>
                        <a:prstDash val="solid"/>
                        <a:round/>
                        <a:headEnd len="sm" w="sm" type="none"/>
                        <a:tailEnd len="sm" w="sm" type="none"/>
                      </a:ln>
                    </p:spPr>
                    <p:txBody>
                      <a:bodyPr anchorCtr="0" anchor="t" bIns="45700" lIns="91425" spcFirstLastPara="1" rIns="91425" wrap="square" tIns="45700">
                        <a:noAutofit/>
                      </a:bodyPr>
                      <a:lstStyle/>
                      <a:p>
                        <a:pPr indent="0" lvl="0" marL="0" marR="0" rtl="0" algn="l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800"/>
                          <a:buFont typeface="Century Gothic"/>
                          <a:buNone/>
                        </a:pPr>
                        <a:r>
                          <a:t/>
                        </a:r>
                        <a:endParaRPr b="0" i="0" sz="1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</p:grpSp>
              </p:grpSp>
            </p:grpSp>
            <p:grpSp>
              <p:nvGrpSpPr>
                <p:cNvPr id="236" name="Google Shape;236;p2"/>
                <p:cNvGrpSpPr/>
                <p:nvPr/>
              </p:nvGrpSpPr>
              <p:grpSpPr>
                <a:xfrm>
                  <a:off x="2372291" y="5144663"/>
                  <a:ext cx="1159553" cy="694157"/>
                  <a:chOff x="2372291" y="5144663"/>
                  <a:chExt cx="1159553" cy="694157"/>
                </a:xfrm>
              </p:grpSpPr>
              <p:sp>
                <p:nvSpPr>
                  <p:cNvPr id="237" name="Google Shape;237;p2"/>
                  <p:cNvSpPr/>
                  <p:nvPr/>
                </p:nvSpPr>
                <p:spPr>
                  <a:xfrm>
                    <a:off x="3380306" y="5435764"/>
                    <a:ext cx="151538" cy="151538"/>
                  </a:xfrm>
                  <a:prstGeom prst="ellipse">
                    <a:avLst/>
                  </a:prstGeom>
                  <a:solidFill>
                    <a:srgbClr val="11999E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Century Gothic"/>
                      <a:buNone/>
                    </a:pPr>
                    <a:r>
                      <a:t/>
                    </a:r>
                    <a:endParaRPr b="1" i="0" sz="1400" u="none" cap="none" strike="noStrike">
                      <a:solidFill>
                        <a:srgbClr val="FFFFFF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grpSp>
                <p:nvGrpSpPr>
                  <p:cNvPr id="238" name="Google Shape;238;p2"/>
                  <p:cNvGrpSpPr/>
                  <p:nvPr/>
                </p:nvGrpSpPr>
                <p:grpSpPr>
                  <a:xfrm>
                    <a:off x="2372291" y="5144663"/>
                    <a:ext cx="694158" cy="694157"/>
                    <a:chOff x="2372291" y="5144663"/>
                    <a:chExt cx="694158" cy="694157"/>
                  </a:xfrm>
                </p:grpSpPr>
                <p:sp>
                  <p:nvSpPr>
                    <p:cNvPr id="239" name="Google Shape;239;p2"/>
                    <p:cNvSpPr/>
                    <p:nvPr/>
                  </p:nvSpPr>
                  <p:spPr>
                    <a:xfrm flipH="1">
                      <a:off x="2372291" y="5144663"/>
                      <a:ext cx="694158" cy="694157"/>
                    </a:xfrm>
                    <a:prstGeom prst="ellipse">
                      <a:avLst/>
                    </a:prstGeom>
                    <a:solidFill>
                      <a:srgbClr val="11999E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Century Gothic"/>
                        <a:buNone/>
                      </a:pPr>
                      <a:r>
                        <a:t/>
                      </a:r>
                      <a:endParaRPr b="1" i="0" sz="1400" u="none" cap="none" strike="noStrike">
                        <a:solidFill>
                          <a:srgbClr val="FFFFF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240" name="Google Shape;240;p2"/>
                    <p:cNvSpPr/>
                    <p:nvPr/>
                  </p:nvSpPr>
                  <p:spPr>
                    <a:xfrm>
                      <a:off x="2532693" y="5291436"/>
                      <a:ext cx="373354" cy="400610"/>
                    </a:xfrm>
                    <a:custGeom>
                      <a:rect b="b" l="l" r="r" t="t"/>
                      <a:pathLst>
                        <a:path extrusionOk="0" h="3476" w="3249">
                          <a:moveTo>
                            <a:pt x="2683" y="2483"/>
                          </a:moveTo>
                          <a:lnTo>
                            <a:pt x="1713" y="2483"/>
                          </a:lnTo>
                          <a:lnTo>
                            <a:pt x="1713" y="2679"/>
                          </a:lnTo>
                          <a:lnTo>
                            <a:pt x="1536" y="2679"/>
                          </a:lnTo>
                          <a:lnTo>
                            <a:pt x="1536" y="2483"/>
                          </a:lnTo>
                          <a:lnTo>
                            <a:pt x="569" y="2483"/>
                          </a:lnTo>
                          <a:lnTo>
                            <a:pt x="569" y="2679"/>
                          </a:lnTo>
                          <a:lnTo>
                            <a:pt x="392" y="2679"/>
                          </a:lnTo>
                          <a:lnTo>
                            <a:pt x="392" y="2393"/>
                          </a:lnTo>
                          <a:cubicBezTo>
                            <a:pt x="392" y="2343"/>
                            <a:pt x="430" y="2306"/>
                            <a:pt x="479" y="2306"/>
                          </a:cubicBezTo>
                          <a:lnTo>
                            <a:pt x="1536" y="2306"/>
                          </a:lnTo>
                          <a:lnTo>
                            <a:pt x="1713" y="2306"/>
                          </a:lnTo>
                          <a:lnTo>
                            <a:pt x="2770" y="2306"/>
                          </a:lnTo>
                          <a:cubicBezTo>
                            <a:pt x="2819" y="2306"/>
                            <a:pt x="2857" y="2343"/>
                            <a:pt x="2857" y="2393"/>
                          </a:cubicBezTo>
                          <a:lnTo>
                            <a:pt x="2857" y="2679"/>
                          </a:lnTo>
                          <a:lnTo>
                            <a:pt x="2683" y="2679"/>
                          </a:lnTo>
                          <a:lnTo>
                            <a:pt x="2683" y="2483"/>
                          </a:lnTo>
                          <a:close/>
                          <a:moveTo>
                            <a:pt x="720" y="2117"/>
                          </a:moveTo>
                          <a:lnTo>
                            <a:pt x="1626" y="2117"/>
                          </a:lnTo>
                          <a:lnTo>
                            <a:pt x="1626" y="2117"/>
                          </a:lnTo>
                          <a:lnTo>
                            <a:pt x="2532" y="2117"/>
                          </a:lnTo>
                          <a:cubicBezTo>
                            <a:pt x="2528" y="1740"/>
                            <a:pt x="2543" y="1540"/>
                            <a:pt x="2298" y="1453"/>
                          </a:cubicBezTo>
                          <a:cubicBezTo>
                            <a:pt x="2075" y="1370"/>
                            <a:pt x="1943" y="1283"/>
                            <a:pt x="1943" y="1283"/>
                          </a:cubicBezTo>
                          <a:lnTo>
                            <a:pt x="1774" y="1823"/>
                          </a:lnTo>
                          <a:lnTo>
                            <a:pt x="1751" y="1894"/>
                          </a:lnTo>
                          <a:lnTo>
                            <a:pt x="1675" y="1679"/>
                          </a:lnTo>
                          <a:cubicBezTo>
                            <a:pt x="1853" y="1434"/>
                            <a:pt x="1660" y="1423"/>
                            <a:pt x="1630" y="1423"/>
                          </a:cubicBezTo>
                          <a:lnTo>
                            <a:pt x="1630" y="1423"/>
                          </a:lnTo>
                          <a:cubicBezTo>
                            <a:pt x="1630" y="1423"/>
                            <a:pt x="1630" y="1423"/>
                            <a:pt x="1630" y="1423"/>
                          </a:cubicBezTo>
                          <a:cubicBezTo>
                            <a:pt x="1630" y="1423"/>
                            <a:pt x="1630" y="1423"/>
                            <a:pt x="1630" y="1423"/>
                          </a:cubicBezTo>
                          <a:cubicBezTo>
                            <a:pt x="1630" y="1423"/>
                            <a:pt x="1630" y="1423"/>
                            <a:pt x="1630" y="1423"/>
                          </a:cubicBezTo>
                          <a:cubicBezTo>
                            <a:pt x="1630" y="1423"/>
                            <a:pt x="1630" y="1423"/>
                            <a:pt x="1630" y="1423"/>
                          </a:cubicBezTo>
                          <a:lnTo>
                            <a:pt x="1630" y="1423"/>
                          </a:lnTo>
                          <a:cubicBezTo>
                            <a:pt x="1596" y="1423"/>
                            <a:pt x="1407" y="1434"/>
                            <a:pt x="1585" y="1679"/>
                          </a:cubicBezTo>
                          <a:lnTo>
                            <a:pt x="1509" y="1894"/>
                          </a:lnTo>
                          <a:lnTo>
                            <a:pt x="1487" y="1823"/>
                          </a:lnTo>
                          <a:lnTo>
                            <a:pt x="1309" y="1283"/>
                          </a:lnTo>
                          <a:cubicBezTo>
                            <a:pt x="1309" y="1283"/>
                            <a:pt x="1177" y="1370"/>
                            <a:pt x="954" y="1453"/>
                          </a:cubicBezTo>
                          <a:cubicBezTo>
                            <a:pt x="709" y="1540"/>
                            <a:pt x="724" y="1743"/>
                            <a:pt x="720" y="2117"/>
                          </a:cubicBezTo>
                          <a:close/>
                          <a:moveTo>
                            <a:pt x="1766" y="788"/>
                          </a:moveTo>
                          <a:cubicBezTo>
                            <a:pt x="1841" y="713"/>
                            <a:pt x="1841" y="588"/>
                            <a:pt x="1766" y="517"/>
                          </a:cubicBezTo>
                          <a:cubicBezTo>
                            <a:pt x="1690" y="441"/>
                            <a:pt x="1566" y="441"/>
                            <a:pt x="1494" y="517"/>
                          </a:cubicBezTo>
                          <a:cubicBezTo>
                            <a:pt x="1419" y="592"/>
                            <a:pt x="1419" y="717"/>
                            <a:pt x="1494" y="788"/>
                          </a:cubicBezTo>
                          <a:cubicBezTo>
                            <a:pt x="1566" y="864"/>
                            <a:pt x="1690" y="864"/>
                            <a:pt x="1766" y="788"/>
                          </a:cubicBezTo>
                          <a:close/>
                          <a:moveTo>
                            <a:pt x="1015" y="551"/>
                          </a:moveTo>
                          <a:lnTo>
                            <a:pt x="1113" y="551"/>
                          </a:lnTo>
                          <a:cubicBezTo>
                            <a:pt x="1124" y="483"/>
                            <a:pt x="1151" y="419"/>
                            <a:pt x="1192" y="362"/>
                          </a:cubicBezTo>
                          <a:lnTo>
                            <a:pt x="1124" y="294"/>
                          </a:lnTo>
                          <a:cubicBezTo>
                            <a:pt x="1109" y="279"/>
                            <a:pt x="1109" y="249"/>
                            <a:pt x="1124" y="234"/>
                          </a:cubicBezTo>
                          <a:lnTo>
                            <a:pt x="1207" y="151"/>
                          </a:lnTo>
                          <a:cubicBezTo>
                            <a:pt x="1222" y="135"/>
                            <a:pt x="1253" y="135"/>
                            <a:pt x="1268" y="151"/>
                          </a:cubicBezTo>
                          <a:lnTo>
                            <a:pt x="1336" y="219"/>
                          </a:lnTo>
                          <a:cubicBezTo>
                            <a:pt x="1392" y="181"/>
                            <a:pt x="1460" y="154"/>
                            <a:pt x="1524" y="139"/>
                          </a:cubicBezTo>
                          <a:lnTo>
                            <a:pt x="1524" y="41"/>
                          </a:lnTo>
                          <a:cubicBezTo>
                            <a:pt x="1524" y="18"/>
                            <a:pt x="1543" y="0"/>
                            <a:pt x="1566" y="0"/>
                          </a:cubicBezTo>
                          <a:lnTo>
                            <a:pt x="1683" y="0"/>
                          </a:lnTo>
                          <a:cubicBezTo>
                            <a:pt x="1706" y="0"/>
                            <a:pt x="1724" y="18"/>
                            <a:pt x="1724" y="41"/>
                          </a:cubicBezTo>
                          <a:lnTo>
                            <a:pt x="1724" y="139"/>
                          </a:lnTo>
                          <a:cubicBezTo>
                            <a:pt x="1792" y="151"/>
                            <a:pt x="1857" y="177"/>
                            <a:pt x="1913" y="219"/>
                          </a:cubicBezTo>
                          <a:lnTo>
                            <a:pt x="1981" y="151"/>
                          </a:lnTo>
                          <a:cubicBezTo>
                            <a:pt x="1996" y="135"/>
                            <a:pt x="2026" y="135"/>
                            <a:pt x="2041" y="151"/>
                          </a:cubicBezTo>
                          <a:lnTo>
                            <a:pt x="2125" y="234"/>
                          </a:lnTo>
                          <a:cubicBezTo>
                            <a:pt x="2140" y="249"/>
                            <a:pt x="2140" y="279"/>
                            <a:pt x="2125" y="294"/>
                          </a:cubicBezTo>
                          <a:lnTo>
                            <a:pt x="2057" y="362"/>
                          </a:lnTo>
                          <a:cubicBezTo>
                            <a:pt x="2094" y="419"/>
                            <a:pt x="2121" y="487"/>
                            <a:pt x="2136" y="551"/>
                          </a:cubicBezTo>
                          <a:lnTo>
                            <a:pt x="2234" y="551"/>
                          </a:lnTo>
                          <a:cubicBezTo>
                            <a:pt x="2257" y="551"/>
                            <a:pt x="2275" y="570"/>
                            <a:pt x="2275" y="592"/>
                          </a:cubicBezTo>
                          <a:lnTo>
                            <a:pt x="2275" y="709"/>
                          </a:lnTo>
                          <a:cubicBezTo>
                            <a:pt x="2275" y="732"/>
                            <a:pt x="2257" y="751"/>
                            <a:pt x="2234" y="751"/>
                          </a:cubicBezTo>
                          <a:lnTo>
                            <a:pt x="2136" y="751"/>
                          </a:lnTo>
                          <a:cubicBezTo>
                            <a:pt x="2125" y="819"/>
                            <a:pt x="2098" y="883"/>
                            <a:pt x="2057" y="939"/>
                          </a:cubicBezTo>
                          <a:lnTo>
                            <a:pt x="2125" y="1007"/>
                          </a:lnTo>
                          <a:cubicBezTo>
                            <a:pt x="2140" y="1022"/>
                            <a:pt x="2140" y="1053"/>
                            <a:pt x="2125" y="1068"/>
                          </a:cubicBezTo>
                          <a:lnTo>
                            <a:pt x="2041" y="1151"/>
                          </a:lnTo>
                          <a:cubicBezTo>
                            <a:pt x="2026" y="1166"/>
                            <a:pt x="1996" y="1166"/>
                            <a:pt x="1981" y="1151"/>
                          </a:cubicBezTo>
                          <a:lnTo>
                            <a:pt x="1913" y="1083"/>
                          </a:lnTo>
                          <a:cubicBezTo>
                            <a:pt x="1857" y="1121"/>
                            <a:pt x="1789" y="1147"/>
                            <a:pt x="1724" y="1162"/>
                          </a:cubicBezTo>
                          <a:lnTo>
                            <a:pt x="1724" y="1260"/>
                          </a:lnTo>
                          <a:cubicBezTo>
                            <a:pt x="1724" y="1283"/>
                            <a:pt x="1706" y="1302"/>
                            <a:pt x="1683" y="1302"/>
                          </a:cubicBezTo>
                          <a:lnTo>
                            <a:pt x="1566" y="1302"/>
                          </a:lnTo>
                          <a:cubicBezTo>
                            <a:pt x="1543" y="1302"/>
                            <a:pt x="1524" y="1283"/>
                            <a:pt x="1524" y="1260"/>
                          </a:cubicBezTo>
                          <a:lnTo>
                            <a:pt x="1524" y="1162"/>
                          </a:lnTo>
                          <a:cubicBezTo>
                            <a:pt x="1456" y="1151"/>
                            <a:pt x="1392" y="1124"/>
                            <a:pt x="1336" y="1083"/>
                          </a:cubicBezTo>
                          <a:lnTo>
                            <a:pt x="1268" y="1151"/>
                          </a:lnTo>
                          <a:cubicBezTo>
                            <a:pt x="1253" y="1166"/>
                            <a:pt x="1222" y="1166"/>
                            <a:pt x="1207" y="1151"/>
                          </a:cubicBezTo>
                          <a:lnTo>
                            <a:pt x="1124" y="1068"/>
                          </a:lnTo>
                          <a:cubicBezTo>
                            <a:pt x="1109" y="1053"/>
                            <a:pt x="1109" y="1022"/>
                            <a:pt x="1124" y="1007"/>
                          </a:cubicBezTo>
                          <a:lnTo>
                            <a:pt x="1192" y="939"/>
                          </a:lnTo>
                          <a:cubicBezTo>
                            <a:pt x="1155" y="883"/>
                            <a:pt x="1128" y="815"/>
                            <a:pt x="1113" y="751"/>
                          </a:cubicBezTo>
                          <a:lnTo>
                            <a:pt x="1015" y="751"/>
                          </a:lnTo>
                          <a:cubicBezTo>
                            <a:pt x="992" y="751"/>
                            <a:pt x="973" y="732"/>
                            <a:pt x="973" y="709"/>
                          </a:cubicBezTo>
                          <a:lnTo>
                            <a:pt x="973" y="592"/>
                          </a:lnTo>
                          <a:cubicBezTo>
                            <a:pt x="973" y="570"/>
                            <a:pt x="992" y="551"/>
                            <a:pt x="1015" y="551"/>
                          </a:cubicBezTo>
                          <a:close/>
                          <a:moveTo>
                            <a:pt x="1411" y="868"/>
                          </a:moveTo>
                          <a:cubicBezTo>
                            <a:pt x="1532" y="985"/>
                            <a:pt x="1724" y="985"/>
                            <a:pt x="1841" y="868"/>
                          </a:cubicBezTo>
                          <a:cubicBezTo>
                            <a:pt x="1958" y="747"/>
                            <a:pt x="1958" y="554"/>
                            <a:pt x="1841" y="437"/>
                          </a:cubicBezTo>
                          <a:cubicBezTo>
                            <a:pt x="1721" y="320"/>
                            <a:pt x="1528" y="320"/>
                            <a:pt x="1411" y="437"/>
                          </a:cubicBezTo>
                          <a:cubicBezTo>
                            <a:pt x="1294" y="558"/>
                            <a:pt x="1294" y="751"/>
                            <a:pt x="1411" y="868"/>
                          </a:cubicBezTo>
                          <a:close/>
                          <a:moveTo>
                            <a:pt x="1539" y="2838"/>
                          </a:moveTo>
                          <a:lnTo>
                            <a:pt x="1539" y="2838"/>
                          </a:lnTo>
                          <a:lnTo>
                            <a:pt x="1260" y="2838"/>
                          </a:lnTo>
                          <a:cubicBezTo>
                            <a:pt x="1200" y="2838"/>
                            <a:pt x="1147" y="2887"/>
                            <a:pt x="1147" y="2951"/>
                          </a:cubicBezTo>
                          <a:lnTo>
                            <a:pt x="1147" y="3363"/>
                          </a:lnTo>
                          <a:cubicBezTo>
                            <a:pt x="1147" y="3423"/>
                            <a:pt x="1196" y="3476"/>
                            <a:pt x="1260" y="3476"/>
                          </a:cubicBezTo>
                          <a:lnTo>
                            <a:pt x="1996" y="3476"/>
                          </a:lnTo>
                          <a:cubicBezTo>
                            <a:pt x="2057" y="3476"/>
                            <a:pt x="2109" y="3427"/>
                            <a:pt x="2109" y="3363"/>
                          </a:cubicBezTo>
                          <a:lnTo>
                            <a:pt x="2109" y="2951"/>
                          </a:lnTo>
                          <a:cubicBezTo>
                            <a:pt x="2109" y="2891"/>
                            <a:pt x="2060" y="2838"/>
                            <a:pt x="1996" y="2838"/>
                          </a:cubicBezTo>
                          <a:lnTo>
                            <a:pt x="1717" y="2838"/>
                          </a:lnTo>
                          <a:lnTo>
                            <a:pt x="1717" y="2838"/>
                          </a:lnTo>
                          <a:lnTo>
                            <a:pt x="1539" y="2838"/>
                          </a:lnTo>
                          <a:close/>
                          <a:moveTo>
                            <a:pt x="2400" y="3476"/>
                          </a:moveTo>
                          <a:lnTo>
                            <a:pt x="3136" y="3476"/>
                          </a:lnTo>
                          <a:cubicBezTo>
                            <a:pt x="3196" y="3476"/>
                            <a:pt x="3249" y="3427"/>
                            <a:pt x="3249" y="3363"/>
                          </a:cubicBezTo>
                          <a:lnTo>
                            <a:pt x="3249" y="2951"/>
                          </a:lnTo>
                          <a:cubicBezTo>
                            <a:pt x="3249" y="2891"/>
                            <a:pt x="3200" y="2838"/>
                            <a:pt x="3136" y="2838"/>
                          </a:cubicBezTo>
                          <a:lnTo>
                            <a:pt x="2857" y="2838"/>
                          </a:lnTo>
                          <a:lnTo>
                            <a:pt x="2857" y="2838"/>
                          </a:lnTo>
                          <a:lnTo>
                            <a:pt x="2683" y="2838"/>
                          </a:lnTo>
                          <a:lnTo>
                            <a:pt x="2683" y="2838"/>
                          </a:lnTo>
                          <a:lnTo>
                            <a:pt x="2404" y="2838"/>
                          </a:lnTo>
                          <a:cubicBezTo>
                            <a:pt x="2343" y="2838"/>
                            <a:pt x="2291" y="2887"/>
                            <a:pt x="2291" y="2951"/>
                          </a:cubicBezTo>
                          <a:lnTo>
                            <a:pt x="2291" y="3363"/>
                          </a:lnTo>
                          <a:cubicBezTo>
                            <a:pt x="2287" y="3423"/>
                            <a:pt x="2340" y="3476"/>
                            <a:pt x="2400" y="3476"/>
                          </a:cubicBezTo>
                          <a:close/>
                          <a:moveTo>
                            <a:pt x="966" y="3363"/>
                          </a:moveTo>
                          <a:lnTo>
                            <a:pt x="966" y="2951"/>
                          </a:lnTo>
                          <a:cubicBezTo>
                            <a:pt x="966" y="2891"/>
                            <a:pt x="917" y="2838"/>
                            <a:pt x="853" y="2838"/>
                          </a:cubicBezTo>
                          <a:lnTo>
                            <a:pt x="569" y="2838"/>
                          </a:lnTo>
                          <a:lnTo>
                            <a:pt x="569" y="2838"/>
                          </a:lnTo>
                          <a:lnTo>
                            <a:pt x="392" y="2838"/>
                          </a:lnTo>
                          <a:lnTo>
                            <a:pt x="392" y="2838"/>
                          </a:lnTo>
                          <a:lnTo>
                            <a:pt x="113" y="2838"/>
                          </a:lnTo>
                          <a:cubicBezTo>
                            <a:pt x="52" y="2838"/>
                            <a:pt x="0" y="2887"/>
                            <a:pt x="0" y="2951"/>
                          </a:cubicBezTo>
                          <a:lnTo>
                            <a:pt x="0" y="3363"/>
                          </a:lnTo>
                          <a:cubicBezTo>
                            <a:pt x="0" y="3423"/>
                            <a:pt x="49" y="3476"/>
                            <a:pt x="113" y="3476"/>
                          </a:cubicBezTo>
                          <a:lnTo>
                            <a:pt x="849" y="3476"/>
                          </a:lnTo>
                          <a:cubicBezTo>
                            <a:pt x="913" y="3476"/>
                            <a:pt x="966" y="3423"/>
                            <a:pt x="966" y="3363"/>
                          </a:cubicBezTo>
                          <a:close/>
                        </a:path>
                      </a:pathLst>
                    </a:custGeom>
                    <a:solidFill>
                      <a:schemeClr val="lt2"/>
                    </a:solidFill>
                    <a:ln>
                      <a:noFill/>
                    </a:ln>
                  </p:spPr>
                  <p:txBody>
                    <a:bodyPr anchorCtr="0" anchor="t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entury Gothic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</p:grpSp>
            <p:grpSp>
              <p:nvGrpSpPr>
                <p:cNvPr id="241" name="Google Shape;241;p2"/>
                <p:cNvGrpSpPr/>
                <p:nvPr/>
              </p:nvGrpSpPr>
              <p:grpSpPr>
                <a:xfrm>
                  <a:off x="2372291" y="4027567"/>
                  <a:ext cx="1159553" cy="694157"/>
                  <a:chOff x="2372291" y="4027567"/>
                  <a:chExt cx="1159553" cy="694157"/>
                </a:xfrm>
              </p:grpSpPr>
              <p:sp>
                <p:nvSpPr>
                  <p:cNvPr id="242" name="Google Shape;242;p2"/>
                  <p:cNvSpPr/>
                  <p:nvPr/>
                </p:nvSpPr>
                <p:spPr>
                  <a:xfrm>
                    <a:off x="3380306" y="4298876"/>
                    <a:ext cx="151538" cy="151538"/>
                  </a:xfrm>
                  <a:prstGeom prst="ellipse">
                    <a:avLst/>
                  </a:prstGeom>
                  <a:solidFill>
                    <a:srgbClr val="11999E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Century Gothic"/>
                      <a:buNone/>
                    </a:pPr>
                    <a:r>
                      <a:t/>
                    </a:r>
                    <a:endParaRPr b="1" i="0" sz="1400" u="none" cap="none" strike="noStrike">
                      <a:solidFill>
                        <a:srgbClr val="FFFFFF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grpSp>
                <p:nvGrpSpPr>
                  <p:cNvPr id="243" name="Google Shape;243;p2"/>
                  <p:cNvGrpSpPr/>
                  <p:nvPr/>
                </p:nvGrpSpPr>
                <p:grpSpPr>
                  <a:xfrm>
                    <a:off x="2372291" y="4027567"/>
                    <a:ext cx="694159" cy="694157"/>
                    <a:chOff x="2372291" y="4027567"/>
                    <a:chExt cx="694159" cy="694157"/>
                  </a:xfrm>
                </p:grpSpPr>
                <p:sp>
                  <p:nvSpPr>
                    <p:cNvPr id="244" name="Google Shape;244;p2"/>
                    <p:cNvSpPr/>
                    <p:nvPr/>
                  </p:nvSpPr>
                  <p:spPr>
                    <a:xfrm flipH="1">
                      <a:off x="2372291" y="4027567"/>
                      <a:ext cx="694159" cy="694157"/>
                    </a:xfrm>
                    <a:prstGeom prst="ellipse">
                      <a:avLst/>
                    </a:prstGeom>
                    <a:solidFill>
                      <a:srgbClr val="11999E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Century Gothic"/>
                        <a:buNone/>
                      </a:pPr>
                      <a:r>
                        <a:t/>
                      </a:r>
                      <a:endParaRPr b="1" i="0" sz="1400" u="none" cap="none" strike="noStrike">
                        <a:solidFill>
                          <a:srgbClr val="FFFFF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grpSp>
                  <p:nvGrpSpPr>
                    <p:cNvPr id="245" name="Google Shape;245;p2"/>
                    <p:cNvGrpSpPr/>
                    <p:nvPr/>
                  </p:nvGrpSpPr>
                  <p:grpSpPr>
                    <a:xfrm flipH="1">
                      <a:off x="2549853" y="4225802"/>
                      <a:ext cx="339035" cy="297686"/>
                      <a:chOff x="2319" y="822"/>
                      <a:chExt cx="3042" cy="2671"/>
                    </a:xfrm>
                  </p:grpSpPr>
                  <p:sp>
                    <p:nvSpPr>
                      <p:cNvPr id="246" name="Google Shape;246;p2"/>
                      <p:cNvSpPr/>
                      <p:nvPr/>
                    </p:nvSpPr>
                    <p:spPr>
                      <a:xfrm>
                        <a:off x="2319" y="822"/>
                        <a:ext cx="1338" cy="1152"/>
                      </a:xfrm>
                      <a:custGeom>
                        <a:rect b="b" l="l" r="r" t="t"/>
                        <a:pathLst>
                          <a:path extrusionOk="0" h="2304" w="2677">
                            <a:moveTo>
                              <a:pt x="614" y="564"/>
                            </a:moveTo>
                            <a:lnTo>
                              <a:pt x="595" y="567"/>
                            </a:lnTo>
                            <a:lnTo>
                              <a:pt x="579" y="579"/>
                            </a:lnTo>
                            <a:lnTo>
                              <a:pt x="568" y="595"/>
                            </a:lnTo>
                            <a:lnTo>
                              <a:pt x="564" y="614"/>
                            </a:lnTo>
                            <a:lnTo>
                              <a:pt x="564" y="1690"/>
                            </a:lnTo>
                            <a:lnTo>
                              <a:pt x="568" y="1709"/>
                            </a:lnTo>
                            <a:lnTo>
                              <a:pt x="579" y="1725"/>
                            </a:lnTo>
                            <a:lnTo>
                              <a:pt x="595" y="1737"/>
                            </a:lnTo>
                            <a:lnTo>
                              <a:pt x="614" y="1742"/>
                            </a:lnTo>
                            <a:lnTo>
                              <a:pt x="2063" y="1742"/>
                            </a:lnTo>
                            <a:lnTo>
                              <a:pt x="2081" y="1737"/>
                            </a:lnTo>
                            <a:lnTo>
                              <a:pt x="2098" y="1725"/>
                            </a:lnTo>
                            <a:lnTo>
                              <a:pt x="2109" y="1709"/>
                            </a:lnTo>
                            <a:lnTo>
                              <a:pt x="2113" y="1690"/>
                            </a:lnTo>
                            <a:lnTo>
                              <a:pt x="2113" y="614"/>
                            </a:lnTo>
                            <a:lnTo>
                              <a:pt x="2109" y="595"/>
                            </a:lnTo>
                            <a:lnTo>
                              <a:pt x="2098" y="579"/>
                            </a:lnTo>
                            <a:lnTo>
                              <a:pt x="2081" y="567"/>
                            </a:lnTo>
                            <a:lnTo>
                              <a:pt x="2063" y="564"/>
                            </a:lnTo>
                            <a:lnTo>
                              <a:pt x="614" y="564"/>
                            </a:lnTo>
                            <a:close/>
                            <a:moveTo>
                              <a:pt x="614" y="0"/>
                            </a:moveTo>
                            <a:lnTo>
                              <a:pt x="2063" y="0"/>
                            </a:lnTo>
                            <a:lnTo>
                              <a:pt x="2144" y="5"/>
                            </a:lnTo>
                            <a:lnTo>
                              <a:pt x="2223" y="22"/>
                            </a:lnTo>
                            <a:lnTo>
                              <a:pt x="2299" y="49"/>
                            </a:lnTo>
                            <a:lnTo>
                              <a:pt x="2369" y="84"/>
                            </a:lnTo>
                            <a:lnTo>
                              <a:pt x="2435" y="129"/>
                            </a:lnTo>
                            <a:lnTo>
                              <a:pt x="2494" y="182"/>
                            </a:lnTo>
                            <a:lnTo>
                              <a:pt x="2546" y="241"/>
                            </a:lnTo>
                            <a:lnTo>
                              <a:pt x="2592" y="307"/>
                            </a:lnTo>
                            <a:lnTo>
                              <a:pt x="2627" y="378"/>
                            </a:lnTo>
                            <a:lnTo>
                              <a:pt x="2655" y="453"/>
                            </a:lnTo>
                            <a:lnTo>
                              <a:pt x="2671" y="532"/>
                            </a:lnTo>
                            <a:lnTo>
                              <a:pt x="2677" y="614"/>
                            </a:lnTo>
                            <a:lnTo>
                              <a:pt x="2677" y="1690"/>
                            </a:lnTo>
                            <a:lnTo>
                              <a:pt x="2671" y="1772"/>
                            </a:lnTo>
                            <a:lnTo>
                              <a:pt x="2655" y="1851"/>
                            </a:lnTo>
                            <a:lnTo>
                              <a:pt x="2627" y="1926"/>
                            </a:lnTo>
                            <a:lnTo>
                              <a:pt x="2592" y="1998"/>
                            </a:lnTo>
                            <a:lnTo>
                              <a:pt x="2546" y="2063"/>
                            </a:lnTo>
                            <a:lnTo>
                              <a:pt x="2494" y="2122"/>
                            </a:lnTo>
                            <a:lnTo>
                              <a:pt x="2435" y="2175"/>
                            </a:lnTo>
                            <a:lnTo>
                              <a:pt x="2369" y="2220"/>
                            </a:lnTo>
                            <a:lnTo>
                              <a:pt x="2299" y="2257"/>
                            </a:lnTo>
                            <a:lnTo>
                              <a:pt x="2223" y="2282"/>
                            </a:lnTo>
                            <a:lnTo>
                              <a:pt x="2144" y="2299"/>
                            </a:lnTo>
                            <a:lnTo>
                              <a:pt x="2063" y="2304"/>
                            </a:lnTo>
                            <a:lnTo>
                              <a:pt x="614" y="2304"/>
                            </a:lnTo>
                            <a:lnTo>
                              <a:pt x="533" y="2299"/>
                            </a:lnTo>
                            <a:lnTo>
                              <a:pt x="454" y="2282"/>
                            </a:lnTo>
                            <a:lnTo>
                              <a:pt x="378" y="2257"/>
                            </a:lnTo>
                            <a:lnTo>
                              <a:pt x="308" y="2220"/>
                            </a:lnTo>
                            <a:lnTo>
                              <a:pt x="242" y="2175"/>
                            </a:lnTo>
                            <a:lnTo>
                              <a:pt x="183" y="2122"/>
                            </a:lnTo>
                            <a:lnTo>
                              <a:pt x="131" y="2063"/>
                            </a:lnTo>
                            <a:lnTo>
                              <a:pt x="85" y="1998"/>
                            </a:lnTo>
                            <a:lnTo>
                              <a:pt x="50" y="1926"/>
                            </a:lnTo>
                            <a:lnTo>
                              <a:pt x="22" y="1851"/>
                            </a:lnTo>
                            <a:lnTo>
                              <a:pt x="6" y="1772"/>
                            </a:lnTo>
                            <a:lnTo>
                              <a:pt x="0" y="1690"/>
                            </a:lnTo>
                            <a:lnTo>
                              <a:pt x="0" y="614"/>
                            </a:lnTo>
                            <a:lnTo>
                              <a:pt x="6" y="532"/>
                            </a:lnTo>
                            <a:lnTo>
                              <a:pt x="22" y="453"/>
                            </a:lnTo>
                            <a:lnTo>
                              <a:pt x="50" y="378"/>
                            </a:lnTo>
                            <a:lnTo>
                              <a:pt x="85" y="307"/>
                            </a:lnTo>
                            <a:lnTo>
                              <a:pt x="131" y="241"/>
                            </a:lnTo>
                            <a:lnTo>
                              <a:pt x="183" y="182"/>
                            </a:lnTo>
                            <a:lnTo>
                              <a:pt x="242" y="129"/>
                            </a:lnTo>
                            <a:lnTo>
                              <a:pt x="308" y="84"/>
                            </a:lnTo>
                            <a:lnTo>
                              <a:pt x="378" y="49"/>
                            </a:lnTo>
                            <a:lnTo>
                              <a:pt x="454" y="22"/>
                            </a:lnTo>
                            <a:lnTo>
                              <a:pt x="533" y="5"/>
                            </a:lnTo>
                            <a:lnTo>
                              <a:pt x="614" y="0"/>
                            </a:lnTo>
                            <a:close/>
                          </a:path>
                        </a:pathLst>
                      </a:custGeom>
                      <a:solidFill>
                        <a:schemeClr val="lt2"/>
                      </a:solidFill>
                      <a:ln>
                        <a:noFill/>
                      </a:ln>
                    </p:spPr>
                    <p:txBody>
                      <a:bodyPr anchorCtr="0" anchor="t" bIns="45700" lIns="91425" spcFirstLastPara="1" rIns="91425" wrap="square" tIns="45700">
                        <a:noAutofit/>
                      </a:bodyPr>
                      <a:lstStyle/>
                      <a:p>
                        <a:pPr indent="0" lvl="0" marL="0" marR="0" rtl="0" algn="l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800"/>
                          <a:buFont typeface="Century Gothic"/>
                          <a:buNone/>
                        </a:pPr>
                        <a:r>
                          <a:t/>
                        </a:r>
                        <a:endParaRPr b="0" i="0" sz="1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247" name="Google Shape;247;p2"/>
                      <p:cNvSpPr/>
                      <p:nvPr/>
                    </p:nvSpPr>
                    <p:spPr>
                      <a:xfrm>
                        <a:off x="4029" y="822"/>
                        <a:ext cx="1332" cy="1152"/>
                      </a:xfrm>
                      <a:custGeom>
                        <a:rect b="b" l="l" r="r" t="t"/>
                        <a:pathLst>
                          <a:path extrusionOk="0" h="2304" w="2664">
                            <a:moveTo>
                              <a:pt x="614" y="564"/>
                            </a:moveTo>
                            <a:lnTo>
                              <a:pt x="595" y="567"/>
                            </a:lnTo>
                            <a:lnTo>
                              <a:pt x="579" y="579"/>
                            </a:lnTo>
                            <a:lnTo>
                              <a:pt x="568" y="595"/>
                            </a:lnTo>
                            <a:lnTo>
                              <a:pt x="564" y="614"/>
                            </a:lnTo>
                            <a:lnTo>
                              <a:pt x="564" y="1690"/>
                            </a:lnTo>
                            <a:lnTo>
                              <a:pt x="568" y="1709"/>
                            </a:lnTo>
                            <a:lnTo>
                              <a:pt x="579" y="1725"/>
                            </a:lnTo>
                            <a:lnTo>
                              <a:pt x="595" y="1737"/>
                            </a:lnTo>
                            <a:lnTo>
                              <a:pt x="614" y="1742"/>
                            </a:lnTo>
                            <a:lnTo>
                              <a:pt x="2050" y="1742"/>
                            </a:lnTo>
                            <a:lnTo>
                              <a:pt x="2070" y="1737"/>
                            </a:lnTo>
                            <a:lnTo>
                              <a:pt x="2091" y="1725"/>
                            </a:lnTo>
                            <a:lnTo>
                              <a:pt x="2107" y="1709"/>
                            </a:lnTo>
                            <a:lnTo>
                              <a:pt x="2113" y="1690"/>
                            </a:lnTo>
                            <a:lnTo>
                              <a:pt x="2113" y="614"/>
                            </a:lnTo>
                            <a:lnTo>
                              <a:pt x="2107" y="595"/>
                            </a:lnTo>
                            <a:lnTo>
                              <a:pt x="2091" y="579"/>
                            </a:lnTo>
                            <a:lnTo>
                              <a:pt x="2070" y="567"/>
                            </a:lnTo>
                            <a:lnTo>
                              <a:pt x="2050" y="564"/>
                            </a:lnTo>
                            <a:lnTo>
                              <a:pt x="614" y="564"/>
                            </a:lnTo>
                            <a:close/>
                            <a:moveTo>
                              <a:pt x="614" y="0"/>
                            </a:moveTo>
                            <a:lnTo>
                              <a:pt x="2050" y="0"/>
                            </a:lnTo>
                            <a:lnTo>
                              <a:pt x="2131" y="5"/>
                            </a:lnTo>
                            <a:lnTo>
                              <a:pt x="2210" y="22"/>
                            </a:lnTo>
                            <a:lnTo>
                              <a:pt x="2286" y="49"/>
                            </a:lnTo>
                            <a:lnTo>
                              <a:pt x="2356" y="84"/>
                            </a:lnTo>
                            <a:lnTo>
                              <a:pt x="2422" y="129"/>
                            </a:lnTo>
                            <a:lnTo>
                              <a:pt x="2481" y="182"/>
                            </a:lnTo>
                            <a:lnTo>
                              <a:pt x="2533" y="241"/>
                            </a:lnTo>
                            <a:lnTo>
                              <a:pt x="2579" y="307"/>
                            </a:lnTo>
                            <a:lnTo>
                              <a:pt x="2614" y="378"/>
                            </a:lnTo>
                            <a:lnTo>
                              <a:pt x="2642" y="453"/>
                            </a:lnTo>
                            <a:lnTo>
                              <a:pt x="2658" y="532"/>
                            </a:lnTo>
                            <a:lnTo>
                              <a:pt x="2664" y="614"/>
                            </a:lnTo>
                            <a:lnTo>
                              <a:pt x="2664" y="1690"/>
                            </a:lnTo>
                            <a:lnTo>
                              <a:pt x="2658" y="1772"/>
                            </a:lnTo>
                            <a:lnTo>
                              <a:pt x="2642" y="1851"/>
                            </a:lnTo>
                            <a:lnTo>
                              <a:pt x="2614" y="1926"/>
                            </a:lnTo>
                            <a:lnTo>
                              <a:pt x="2579" y="1998"/>
                            </a:lnTo>
                            <a:lnTo>
                              <a:pt x="2533" y="2063"/>
                            </a:lnTo>
                            <a:lnTo>
                              <a:pt x="2481" y="2122"/>
                            </a:lnTo>
                            <a:lnTo>
                              <a:pt x="2422" y="2175"/>
                            </a:lnTo>
                            <a:lnTo>
                              <a:pt x="2356" y="2220"/>
                            </a:lnTo>
                            <a:lnTo>
                              <a:pt x="2286" y="2257"/>
                            </a:lnTo>
                            <a:lnTo>
                              <a:pt x="2210" y="2282"/>
                            </a:lnTo>
                            <a:lnTo>
                              <a:pt x="2131" y="2299"/>
                            </a:lnTo>
                            <a:lnTo>
                              <a:pt x="2050" y="2304"/>
                            </a:lnTo>
                            <a:lnTo>
                              <a:pt x="614" y="2304"/>
                            </a:lnTo>
                            <a:lnTo>
                              <a:pt x="533" y="2299"/>
                            </a:lnTo>
                            <a:lnTo>
                              <a:pt x="453" y="2282"/>
                            </a:lnTo>
                            <a:lnTo>
                              <a:pt x="378" y="2257"/>
                            </a:lnTo>
                            <a:lnTo>
                              <a:pt x="308" y="2220"/>
                            </a:lnTo>
                            <a:lnTo>
                              <a:pt x="241" y="2175"/>
                            </a:lnTo>
                            <a:lnTo>
                              <a:pt x="182" y="2122"/>
                            </a:lnTo>
                            <a:lnTo>
                              <a:pt x="131" y="2063"/>
                            </a:lnTo>
                            <a:lnTo>
                              <a:pt x="85" y="1998"/>
                            </a:lnTo>
                            <a:lnTo>
                              <a:pt x="50" y="1926"/>
                            </a:lnTo>
                            <a:lnTo>
                              <a:pt x="22" y="1851"/>
                            </a:lnTo>
                            <a:lnTo>
                              <a:pt x="5" y="1772"/>
                            </a:lnTo>
                            <a:lnTo>
                              <a:pt x="0" y="1690"/>
                            </a:lnTo>
                            <a:lnTo>
                              <a:pt x="0" y="614"/>
                            </a:lnTo>
                            <a:lnTo>
                              <a:pt x="5" y="532"/>
                            </a:lnTo>
                            <a:lnTo>
                              <a:pt x="22" y="453"/>
                            </a:lnTo>
                            <a:lnTo>
                              <a:pt x="50" y="378"/>
                            </a:lnTo>
                            <a:lnTo>
                              <a:pt x="85" y="307"/>
                            </a:lnTo>
                            <a:lnTo>
                              <a:pt x="131" y="241"/>
                            </a:lnTo>
                            <a:lnTo>
                              <a:pt x="182" y="182"/>
                            </a:lnTo>
                            <a:lnTo>
                              <a:pt x="241" y="129"/>
                            </a:lnTo>
                            <a:lnTo>
                              <a:pt x="308" y="84"/>
                            </a:lnTo>
                            <a:lnTo>
                              <a:pt x="378" y="49"/>
                            </a:lnTo>
                            <a:lnTo>
                              <a:pt x="453" y="22"/>
                            </a:lnTo>
                            <a:lnTo>
                              <a:pt x="533" y="5"/>
                            </a:lnTo>
                            <a:lnTo>
                              <a:pt x="614" y="0"/>
                            </a:lnTo>
                            <a:close/>
                          </a:path>
                        </a:pathLst>
                      </a:custGeom>
                      <a:solidFill>
                        <a:schemeClr val="lt2"/>
                      </a:solidFill>
                      <a:ln>
                        <a:noFill/>
                      </a:ln>
                    </p:spPr>
                    <p:txBody>
                      <a:bodyPr anchorCtr="0" anchor="t" bIns="45700" lIns="91425" spcFirstLastPara="1" rIns="91425" wrap="square" tIns="45700">
                        <a:noAutofit/>
                      </a:bodyPr>
                      <a:lstStyle/>
                      <a:p>
                        <a:pPr indent="0" lvl="0" marL="0" marR="0" rtl="0" algn="l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800"/>
                          <a:buFont typeface="Century Gothic"/>
                          <a:buNone/>
                        </a:pPr>
                        <a:r>
                          <a:t/>
                        </a:r>
                        <a:endParaRPr b="0" i="0" sz="1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248" name="Google Shape;248;p2"/>
                      <p:cNvSpPr/>
                      <p:nvPr/>
                    </p:nvSpPr>
                    <p:spPr>
                      <a:xfrm>
                        <a:off x="2319" y="2346"/>
                        <a:ext cx="1338" cy="1147"/>
                      </a:xfrm>
                      <a:custGeom>
                        <a:rect b="b" l="l" r="r" t="t"/>
                        <a:pathLst>
                          <a:path extrusionOk="0" h="2293" w="2677">
                            <a:moveTo>
                              <a:pt x="614" y="564"/>
                            </a:moveTo>
                            <a:lnTo>
                              <a:pt x="595" y="567"/>
                            </a:lnTo>
                            <a:lnTo>
                              <a:pt x="579" y="580"/>
                            </a:lnTo>
                            <a:lnTo>
                              <a:pt x="568" y="597"/>
                            </a:lnTo>
                            <a:lnTo>
                              <a:pt x="564" y="615"/>
                            </a:lnTo>
                            <a:lnTo>
                              <a:pt x="564" y="1678"/>
                            </a:lnTo>
                            <a:lnTo>
                              <a:pt x="568" y="1700"/>
                            </a:lnTo>
                            <a:lnTo>
                              <a:pt x="579" y="1720"/>
                            </a:lnTo>
                            <a:lnTo>
                              <a:pt x="595" y="1737"/>
                            </a:lnTo>
                            <a:lnTo>
                              <a:pt x="614" y="1742"/>
                            </a:lnTo>
                            <a:lnTo>
                              <a:pt x="2063" y="1742"/>
                            </a:lnTo>
                            <a:lnTo>
                              <a:pt x="2081" y="1737"/>
                            </a:lnTo>
                            <a:lnTo>
                              <a:pt x="2098" y="1720"/>
                            </a:lnTo>
                            <a:lnTo>
                              <a:pt x="2109" y="1700"/>
                            </a:lnTo>
                            <a:lnTo>
                              <a:pt x="2113" y="1678"/>
                            </a:lnTo>
                            <a:lnTo>
                              <a:pt x="2113" y="615"/>
                            </a:lnTo>
                            <a:lnTo>
                              <a:pt x="2109" y="597"/>
                            </a:lnTo>
                            <a:lnTo>
                              <a:pt x="2098" y="580"/>
                            </a:lnTo>
                            <a:lnTo>
                              <a:pt x="2081" y="567"/>
                            </a:lnTo>
                            <a:lnTo>
                              <a:pt x="2063" y="564"/>
                            </a:lnTo>
                            <a:lnTo>
                              <a:pt x="614" y="564"/>
                            </a:lnTo>
                            <a:close/>
                            <a:moveTo>
                              <a:pt x="614" y="0"/>
                            </a:moveTo>
                            <a:lnTo>
                              <a:pt x="2063" y="0"/>
                            </a:lnTo>
                            <a:lnTo>
                              <a:pt x="2144" y="5"/>
                            </a:lnTo>
                            <a:lnTo>
                              <a:pt x="2223" y="22"/>
                            </a:lnTo>
                            <a:lnTo>
                              <a:pt x="2299" y="49"/>
                            </a:lnTo>
                            <a:lnTo>
                              <a:pt x="2369" y="86"/>
                            </a:lnTo>
                            <a:lnTo>
                              <a:pt x="2435" y="130"/>
                            </a:lnTo>
                            <a:lnTo>
                              <a:pt x="2494" y="182"/>
                            </a:lnTo>
                            <a:lnTo>
                              <a:pt x="2546" y="243"/>
                            </a:lnTo>
                            <a:lnTo>
                              <a:pt x="2592" y="307"/>
                            </a:lnTo>
                            <a:lnTo>
                              <a:pt x="2627" y="379"/>
                            </a:lnTo>
                            <a:lnTo>
                              <a:pt x="2655" y="453"/>
                            </a:lnTo>
                            <a:lnTo>
                              <a:pt x="2671" y="532"/>
                            </a:lnTo>
                            <a:lnTo>
                              <a:pt x="2677" y="615"/>
                            </a:lnTo>
                            <a:lnTo>
                              <a:pt x="2677" y="1678"/>
                            </a:lnTo>
                            <a:lnTo>
                              <a:pt x="2671" y="1761"/>
                            </a:lnTo>
                            <a:lnTo>
                              <a:pt x="2655" y="1840"/>
                            </a:lnTo>
                            <a:lnTo>
                              <a:pt x="2627" y="1915"/>
                            </a:lnTo>
                            <a:lnTo>
                              <a:pt x="2592" y="1985"/>
                            </a:lnTo>
                            <a:lnTo>
                              <a:pt x="2546" y="2052"/>
                            </a:lnTo>
                            <a:lnTo>
                              <a:pt x="2494" y="2111"/>
                            </a:lnTo>
                            <a:lnTo>
                              <a:pt x="2435" y="2162"/>
                            </a:lnTo>
                            <a:lnTo>
                              <a:pt x="2369" y="2209"/>
                            </a:lnTo>
                            <a:lnTo>
                              <a:pt x="2299" y="2244"/>
                            </a:lnTo>
                            <a:lnTo>
                              <a:pt x="2223" y="2271"/>
                            </a:lnTo>
                            <a:lnTo>
                              <a:pt x="2144" y="2288"/>
                            </a:lnTo>
                            <a:lnTo>
                              <a:pt x="2063" y="2293"/>
                            </a:lnTo>
                            <a:lnTo>
                              <a:pt x="614" y="2293"/>
                            </a:lnTo>
                            <a:lnTo>
                              <a:pt x="533" y="2288"/>
                            </a:lnTo>
                            <a:lnTo>
                              <a:pt x="454" y="2271"/>
                            </a:lnTo>
                            <a:lnTo>
                              <a:pt x="378" y="2244"/>
                            </a:lnTo>
                            <a:lnTo>
                              <a:pt x="308" y="2209"/>
                            </a:lnTo>
                            <a:lnTo>
                              <a:pt x="242" y="2162"/>
                            </a:lnTo>
                            <a:lnTo>
                              <a:pt x="183" y="2111"/>
                            </a:lnTo>
                            <a:lnTo>
                              <a:pt x="131" y="2052"/>
                            </a:lnTo>
                            <a:lnTo>
                              <a:pt x="85" y="1985"/>
                            </a:lnTo>
                            <a:lnTo>
                              <a:pt x="50" y="1915"/>
                            </a:lnTo>
                            <a:lnTo>
                              <a:pt x="22" y="1840"/>
                            </a:lnTo>
                            <a:lnTo>
                              <a:pt x="6" y="1761"/>
                            </a:lnTo>
                            <a:lnTo>
                              <a:pt x="0" y="1678"/>
                            </a:lnTo>
                            <a:lnTo>
                              <a:pt x="0" y="615"/>
                            </a:lnTo>
                            <a:lnTo>
                              <a:pt x="6" y="532"/>
                            </a:lnTo>
                            <a:lnTo>
                              <a:pt x="22" y="453"/>
                            </a:lnTo>
                            <a:lnTo>
                              <a:pt x="50" y="379"/>
                            </a:lnTo>
                            <a:lnTo>
                              <a:pt x="85" y="307"/>
                            </a:lnTo>
                            <a:lnTo>
                              <a:pt x="131" y="243"/>
                            </a:lnTo>
                            <a:lnTo>
                              <a:pt x="183" y="182"/>
                            </a:lnTo>
                            <a:lnTo>
                              <a:pt x="242" y="130"/>
                            </a:lnTo>
                            <a:lnTo>
                              <a:pt x="308" y="86"/>
                            </a:lnTo>
                            <a:lnTo>
                              <a:pt x="378" y="49"/>
                            </a:lnTo>
                            <a:lnTo>
                              <a:pt x="454" y="22"/>
                            </a:lnTo>
                            <a:lnTo>
                              <a:pt x="533" y="5"/>
                            </a:lnTo>
                            <a:lnTo>
                              <a:pt x="614" y="0"/>
                            </a:lnTo>
                            <a:close/>
                          </a:path>
                        </a:pathLst>
                      </a:custGeom>
                      <a:solidFill>
                        <a:schemeClr val="lt2"/>
                      </a:solidFill>
                      <a:ln>
                        <a:noFill/>
                      </a:ln>
                    </p:spPr>
                    <p:txBody>
                      <a:bodyPr anchorCtr="0" anchor="t" bIns="45700" lIns="91425" spcFirstLastPara="1" rIns="91425" wrap="square" tIns="45700">
                        <a:noAutofit/>
                      </a:bodyPr>
                      <a:lstStyle/>
                      <a:p>
                        <a:pPr indent="0" lvl="0" marL="0" marR="0" rtl="0" algn="l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800"/>
                          <a:buFont typeface="Century Gothic"/>
                          <a:buNone/>
                        </a:pPr>
                        <a:r>
                          <a:t/>
                        </a:r>
                        <a:endParaRPr b="0" i="0" sz="1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249" name="Google Shape;249;p2"/>
                      <p:cNvSpPr/>
                      <p:nvPr/>
                    </p:nvSpPr>
                    <p:spPr>
                      <a:xfrm>
                        <a:off x="4029" y="2346"/>
                        <a:ext cx="1332" cy="1147"/>
                      </a:xfrm>
                      <a:custGeom>
                        <a:rect b="b" l="l" r="r" t="t"/>
                        <a:pathLst>
                          <a:path extrusionOk="0" h="2293" w="2664">
                            <a:moveTo>
                              <a:pt x="614" y="564"/>
                            </a:moveTo>
                            <a:lnTo>
                              <a:pt x="595" y="567"/>
                            </a:lnTo>
                            <a:lnTo>
                              <a:pt x="579" y="580"/>
                            </a:lnTo>
                            <a:lnTo>
                              <a:pt x="568" y="597"/>
                            </a:lnTo>
                            <a:lnTo>
                              <a:pt x="564" y="615"/>
                            </a:lnTo>
                            <a:lnTo>
                              <a:pt x="564" y="1678"/>
                            </a:lnTo>
                            <a:lnTo>
                              <a:pt x="568" y="1700"/>
                            </a:lnTo>
                            <a:lnTo>
                              <a:pt x="579" y="1720"/>
                            </a:lnTo>
                            <a:lnTo>
                              <a:pt x="595" y="1737"/>
                            </a:lnTo>
                            <a:lnTo>
                              <a:pt x="614" y="1742"/>
                            </a:lnTo>
                            <a:lnTo>
                              <a:pt x="2050" y="1742"/>
                            </a:lnTo>
                            <a:lnTo>
                              <a:pt x="2065" y="1738"/>
                            </a:lnTo>
                            <a:lnTo>
                              <a:pt x="2083" y="1727"/>
                            </a:lnTo>
                            <a:lnTo>
                              <a:pt x="2098" y="1713"/>
                            </a:lnTo>
                            <a:lnTo>
                              <a:pt x="2109" y="1694"/>
                            </a:lnTo>
                            <a:lnTo>
                              <a:pt x="2113" y="1678"/>
                            </a:lnTo>
                            <a:lnTo>
                              <a:pt x="2113" y="615"/>
                            </a:lnTo>
                            <a:lnTo>
                              <a:pt x="2107" y="597"/>
                            </a:lnTo>
                            <a:lnTo>
                              <a:pt x="2091" y="580"/>
                            </a:lnTo>
                            <a:lnTo>
                              <a:pt x="2070" y="567"/>
                            </a:lnTo>
                            <a:lnTo>
                              <a:pt x="2050" y="564"/>
                            </a:lnTo>
                            <a:lnTo>
                              <a:pt x="614" y="564"/>
                            </a:lnTo>
                            <a:close/>
                            <a:moveTo>
                              <a:pt x="614" y="0"/>
                            </a:moveTo>
                            <a:lnTo>
                              <a:pt x="2050" y="0"/>
                            </a:lnTo>
                            <a:lnTo>
                              <a:pt x="2131" y="5"/>
                            </a:lnTo>
                            <a:lnTo>
                              <a:pt x="2210" y="22"/>
                            </a:lnTo>
                            <a:lnTo>
                              <a:pt x="2286" y="49"/>
                            </a:lnTo>
                            <a:lnTo>
                              <a:pt x="2356" y="86"/>
                            </a:lnTo>
                            <a:lnTo>
                              <a:pt x="2422" y="130"/>
                            </a:lnTo>
                            <a:lnTo>
                              <a:pt x="2481" y="182"/>
                            </a:lnTo>
                            <a:lnTo>
                              <a:pt x="2533" y="243"/>
                            </a:lnTo>
                            <a:lnTo>
                              <a:pt x="2579" y="307"/>
                            </a:lnTo>
                            <a:lnTo>
                              <a:pt x="2614" y="379"/>
                            </a:lnTo>
                            <a:lnTo>
                              <a:pt x="2642" y="453"/>
                            </a:lnTo>
                            <a:lnTo>
                              <a:pt x="2658" y="532"/>
                            </a:lnTo>
                            <a:lnTo>
                              <a:pt x="2664" y="615"/>
                            </a:lnTo>
                            <a:lnTo>
                              <a:pt x="2664" y="1678"/>
                            </a:lnTo>
                            <a:lnTo>
                              <a:pt x="2658" y="1761"/>
                            </a:lnTo>
                            <a:lnTo>
                              <a:pt x="2642" y="1840"/>
                            </a:lnTo>
                            <a:lnTo>
                              <a:pt x="2614" y="1915"/>
                            </a:lnTo>
                            <a:lnTo>
                              <a:pt x="2579" y="1985"/>
                            </a:lnTo>
                            <a:lnTo>
                              <a:pt x="2533" y="2052"/>
                            </a:lnTo>
                            <a:lnTo>
                              <a:pt x="2481" y="2111"/>
                            </a:lnTo>
                            <a:lnTo>
                              <a:pt x="2422" y="2162"/>
                            </a:lnTo>
                            <a:lnTo>
                              <a:pt x="2356" y="2209"/>
                            </a:lnTo>
                            <a:lnTo>
                              <a:pt x="2286" y="2244"/>
                            </a:lnTo>
                            <a:lnTo>
                              <a:pt x="2210" y="2271"/>
                            </a:lnTo>
                            <a:lnTo>
                              <a:pt x="2131" y="2288"/>
                            </a:lnTo>
                            <a:lnTo>
                              <a:pt x="2050" y="2293"/>
                            </a:lnTo>
                            <a:lnTo>
                              <a:pt x="614" y="2293"/>
                            </a:lnTo>
                            <a:lnTo>
                              <a:pt x="533" y="2288"/>
                            </a:lnTo>
                            <a:lnTo>
                              <a:pt x="453" y="2271"/>
                            </a:lnTo>
                            <a:lnTo>
                              <a:pt x="378" y="2244"/>
                            </a:lnTo>
                            <a:lnTo>
                              <a:pt x="308" y="2209"/>
                            </a:lnTo>
                            <a:lnTo>
                              <a:pt x="241" y="2162"/>
                            </a:lnTo>
                            <a:lnTo>
                              <a:pt x="182" y="2111"/>
                            </a:lnTo>
                            <a:lnTo>
                              <a:pt x="131" y="2052"/>
                            </a:lnTo>
                            <a:lnTo>
                              <a:pt x="85" y="1985"/>
                            </a:lnTo>
                            <a:lnTo>
                              <a:pt x="50" y="1915"/>
                            </a:lnTo>
                            <a:lnTo>
                              <a:pt x="22" y="1840"/>
                            </a:lnTo>
                            <a:lnTo>
                              <a:pt x="5" y="1761"/>
                            </a:lnTo>
                            <a:lnTo>
                              <a:pt x="0" y="1678"/>
                            </a:lnTo>
                            <a:lnTo>
                              <a:pt x="0" y="615"/>
                            </a:lnTo>
                            <a:lnTo>
                              <a:pt x="5" y="532"/>
                            </a:lnTo>
                            <a:lnTo>
                              <a:pt x="22" y="453"/>
                            </a:lnTo>
                            <a:lnTo>
                              <a:pt x="50" y="379"/>
                            </a:lnTo>
                            <a:lnTo>
                              <a:pt x="85" y="307"/>
                            </a:lnTo>
                            <a:lnTo>
                              <a:pt x="131" y="243"/>
                            </a:lnTo>
                            <a:lnTo>
                              <a:pt x="182" y="182"/>
                            </a:lnTo>
                            <a:lnTo>
                              <a:pt x="241" y="130"/>
                            </a:lnTo>
                            <a:lnTo>
                              <a:pt x="308" y="86"/>
                            </a:lnTo>
                            <a:lnTo>
                              <a:pt x="378" y="49"/>
                            </a:lnTo>
                            <a:lnTo>
                              <a:pt x="453" y="22"/>
                            </a:lnTo>
                            <a:lnTo>
                              <a:pt x="533" y="5"/>
                            </a:lnTo>
                            <a:lnTo>
                              <a:pt x="614" y="0"/>
                            </a:lnTo>
                            <a:close/>
                          </a:path>
                        </a:pathLst>
                      </a:custGeom>
                      <a:solidFill>
                        <a:schemeClr val="lt2"/>
                      </a:solidFill>
                      <a:ln>
                        <a:noFill/>
                      </a:ln>
                    </p:spPr>
                    <p:txBody>
                      <a:bodyPr anchorCtr="0" anchor="t" bIns="45700" lIns="91425" spcFirstLastPara="1" rIns="91425" wrap="square" tIns="45700">
                        <a:noAutofit/>
                      </a:bodyPr>
                      <a:lstStyle/>
                      <a:p>
                        <a:pPr indent="0" lvl="0" marL="0" marR="0" rtl="0" algn="l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800"/>
                          <a:buFont typeface="Century Gothic"/>
                          <a:buNone/>
                        </a:pPr>
                        <a:r>
                          <a:t/>
                        </a:r>
                        <a:endParaRPr b="0" i="0" sz="1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</p:grpSp>
              </p:grpSp>
            </p:grpSp>
            <p:grpSp>
              <p:nvGrpSpPr>
                <p:cNvPr id="250" name="Google Shape;250;p2"/>
                <p:cNvGrpSpPr/>
                <p:nvPr/>
              </p:nvGrpSpPr>
              <p:grpSpPr>
                <a:xfrm>
                  <a:off x="2372291" y="2910471"/>
                  <a:ext cx="1159553" cy="694157"/>
                  <a:chOff x="2372291" y="2910471"/>
                  <a:chExt cx="1159553" cy="694157"/>
                </a:xfrm>
              </p:grpSpPr>
              <p:sp>
                <p:nvSpPr>
                  <p:cNvPr id="251" name="Google Shape;251;p2"/>
                  <p:cNvSpPr/>
                  <p:nvPr/>
                </p:nvSpPr>
                <p:spPr>
                  <a:xfrm>
                    <a:off x="3380306" y="3181780"/>
                    <a:ext cx="151538" cy="151538"/>
                  </a:xfrm>
                  <a:prstGeom prst="ellipse">
                    <a:avLst/>
                  </a:prstGeom>
                  <a:solidFill>
                    <a:srgbClr val="11999E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Century Gothic"/>
                      <a:buNone/>
                    </a:pPr>
                    <a:r>
                      <a:t/>
                    </a:r>
                    <a:endParaRPr b="1" i="0" sz="1400" u="none" cap="none" strike="noStrike">
                      <a:solidFill>
                        <a:srgbClr val="FFFFFF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grpSp>
                <p:nvGrpSpPr>
                  <p:cNvPr id="252" name="Google Shape;252;p2"/>
                  <p:cNvGrpSpPr/>
                  <p:nvPr/>
                </p:nvGrpSpPr>
                <p:grpSpPr>
                  <a:xfrm>
                    <a:off x="2372291" y="2910471"/>
                    <a:ext cx="694159" cy="694157"/>
                    <a:chOff x="2372291" y="2910471"/>
                    <a:chExt cx="694159" cy="694157"/>
                  </a:xfrm>
                </p:grpSpPr>
                <p:sp>
                  <p:nvSpPr>
                    <p:cNvPr id="253" name="Google Shape;253;p2"/>
                    <p:cNvSpPr/>
                    <p:nvPr/>
                  </p:nvSpPr>
                  <p:spPr>
                    <a:xfrm flipH="1">
                      <a:off x="2372291" y="2910471"/>
                      <a:ext cx="694159" cy="694157"/>
                    </a:xfrm>
                    <a:prstGeom prst="ellipse">
                      <a:avLst/>
                    </a:prstGeom>
                    <a:solidFill>
                      <a:srgbClr val="11999E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Century Gothic"/>
                        <a:buNone/>
                      </a:pPr>
                      <a:r>
                        <a:t/>
                      </a:r>
                      <a:endParaRPr b="1" i="0" sz="1400" u="none" cap="none" strike="noStrike">
                        <a:solidFill>
                          <a:srgbClr val="FFFFF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254" name="Google Shape;254;p2"/>
                    <p:cNvSpPr/>
                    <p:nvPr/>
                  </p:nvSpPr>
                  <p:spPr>
                    <a:xfrm>
                      <a:off x="2526772" y="3068923"/>
                      <a:ext cx="385196" cy="377252"/>
                    </a:xfrm>
                    <a:custGeom>
                      <a:rect b="b" l="l" r="r" t="t"/>
                      <a:pathLst>
                        <a:path extrusionOk="0" h="3314" w="3400">
                          <a:moveTo>
                            <a:pt x="1267" y="1754"/>
                          </a:moveTo>
                          <a:cubicBezTo>
                            <a:pt x="1267" y="1916"/>
                            <a:pt x="1398" y="2047"/>
                            <a:pt x="1560" y="2047"/>
                          </a:cubicBezTo>
                          <a:cubicBezTo>
                            <a:pt x="1722" y="2047"/>
                            <a:pt x="1853" y="1916"/>
                            <a:pt x="1853" y="1754"/>
                          </a:cubicBezTo>
                          <a:cubicBezTo>
                            <a:pt x="1853" y="1694"/>
                            <a:pt x="1835" y="1637"/>
                            <a:pt x="1803" y="1591"/>
                          </a:cubicBezTo>
                          <a:lnTo>
                            <a:pt x="1987" y="1457"/>
                          </a:lnTo>
                          <a:cubicBezTo>
                            <a:pt x="2045" y="1541"/>
                            <a:pt x="2080" y="1643"/>
                            <a:pt x="2080" y="1754"/>
                          </a:cubicBezTo>
                          <a:cubicBezTo>
                            <a:pt x="2080" y="2041"/>
                            <a:pt x="1847" y="2274"/>
                            <a:pt x="1560" y="2274"/>
                          </a:cubicBezTo>
                          <a:cubicBezTo>
                            <a:pt x="1273" y="2274"/>
                            <a:pt x="1040" y="2041"/>
                            <a:pt x="1040" y="1754"/>
                          </a:cubicBezTo>
                          <a:cubicBezTo>
                            <a:pt x="1040" y="1467"/>
                            <a:pt x="1273" y="1234"/>
                            <a:pt x="1560" y="1234"/>
                          </a:cubicBezTo>
                          <a:cubicBezTo>
                            <a:pt x="1653" y="1234"/>
                            <a:pt x="1741" y="1259"/>
                            <a:pt x="1816" y="1302"/>
                          </a:cubicBezTo>
                          <a:lnTo>
                            <a:pt x="1948" y="1065"/>
                          </a:lnTo>
                          <a:cubicBezTo>
                            <a:pt x="1833" y="1000"/>
                            <a:pt x="1701" y="963"/>
                            <a:pt x="1560" y="963"/>
                          </a:cubicBezTo>
                          <a:cubicBezTo>
                            <a:pt x="1123" y="963"/>
                            <a:pt x="769" y="1317"/>
                            <a:pt x="769" y="1754"/>
                          </a:cubicBezTo>
                          <a:cubicBezTo>
                            <a:pt x="769" y="2191"/>
                            <a:pt x="1123" y="2545"/>
                            <a:pt x="1560" y="2545"/>
                          </a:cubicBezTo>
                          <a:cubicBezTo>
                            <a:pt x="1997" y="2545"/>
                            <a:pt x="2351" y="2191"/>
                            <a:pt x="2351" y="1754"/>
                          </a:cubicBezTo>
                          <a:cubicBezTo>
                            <a:pt x="2351" y="1584"/>
                            <a:pt x="2297" y="1426"/>
                            <a:pt x="2205" y="1297"/>
                          </a:cubicBezTo>
                          <a:lnTo>
                            <a:pt x="2395" y="1159"/>
                          </a:lnTo>
                          <a:cubicBezTo>
                            <a:pt x="2515" y="1326"/>
                            <a:pt x="2585" y="1532"/>
                            <a:pt x="2585" y="1754"/>
                          </a:cubicBezTo>
                          <a:cubicBezTo>
                            <a:pt x="2585" y="2320"/>
                            <a:pt x="2126" y="2779"/>
                            <a:pt x="1560" y="2779"/>
                          </a:cubicBezTo>
                          <a:cubicBezTo>
                            <a:pt x="994" y="2779"/>
                            <a:pt x="534" y="2320"/>
                            <a:pt x="534" y="1754"/>
                          </a:cubicBezTo>
                          <a:cubicBezTo>
                            <a:pt x="534" y="1188"/>
                            <a:pt x="994" y="728"/>
                            <a:pt x="1560" y="728"/>
                          </a:cubicBezTo>
                          <a:cubicBezTo>
                            <a:pt x="1742" y="728"/>
                            <a:pt x="1914" y="776"/>
                            <a:pt x="2062" y="860"/>
                          </a:cubicBezTo>
                          <a:lnTo>
                            <a:pt x="2322" y="392"/>
                          </a:lnTo>
                          <a:cubicBezTo>
                            <a:pt x="2097" y="266"/>
                            <a:pt x="1837" y="194"/>
                            <a:pt x="1560" y="194"/>
                          </a:cubicBezTo>
                          <a:cubicBezTo>
                            <a:pt x="698" y="194"/>
                            <a:pt x="0" y="892"/>
                            <a:pt x="0" y="1754"/>
                          </a:cubicBezTo>
                          <a:cubicBezTo>
                            <a:pt x="0" y="2615"/>
                            <a:pt x="698" y="3314"/>
                            <a:pt x="1560" y="3314"/>
                          </a:cubicBezTo>
                          <a:cubicBezTo>
                            <a:pt x="2421" y="3314"/>
                            <a:pt x="3120" y="2615"/>
                            <a:pt x="3120" y="1754"/>
                          </a:cubicBezTo>
                          <a:cubicBezTo>
                            <a:pt x="3120" y="1414"/>
                            <a:pt x="3011" y="1100"/>
                            <a:pt x="2827" y="843"/>
                          </a:cubicBezTo>
                          <a:lnTo>
                            <a:pt x="3400" y="425"/>
                          </a:lnTo>
                          <a:lnTo>
                            <a:pt x="3041" y="0"/>
                          </a:lnTo>
                          <a:lnTo>
                            <a:pt x="2568" y="564"/>
                          </a:lnTo>
                          <a:lnTo>
                            <a:pt x="2225" y="973"/>
                          </a:lnTo>
                          <a:lnTo>
                            <a:pt x="2074" y="1153"/>
                          </a:lnTo>
                          <a:lnTo>
                            <a:pt x="1900" y="1361"/>
                          </a:lnTo>
                          <a:lnTo>
                            <a:pt x="1754" y="1534"/>
                          </a:lnTo>
                          <a:lnTo>
                            <a:pt x="1555" y="1771"/>
                          </a:lnTo>
                          <a:lnTo>
                            <a:pt x="1706" y="1500"/>
                          </a:lnTo>
                          <a:cubicBezTo>
                            <a:pt x="1663" y="1475"/>
                            <a:pt x="1613" y="1461"/>
                            <a:pt x="1560" y="1461"/>
                          </a:cubicBezTo>
                          <a:cubicBezTo>
                            <a:pt x="1398" y="1461"/>
                            <a:pt x="1267" y="1592"/>
                            <a:pt x="1267" y="1754"/>
                          </a:cubicBezTo>
                          <a:close/>
                        </a:path>
                      </a:pathLst>
                    </a:custGeom>
                    <a:solidFill>
                      <a:schemeClr val="lt2"/>
                    </a:solidFill>
                    <a:ln>
                      <a:noFill/>
                    </a:ln>
                  </p:spPr>
                  <p:txBody>
                    <a:bodyPr anchorCtr="0" anchor="t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entury Gothic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</p:grpSp>
          </p:grpSp>
        </p:grpSp>
        <p:grpSp>
          <p:nvGrpSpPr>
            <p:cNvPr id="255" name="Google Shape;255;p2"/>
            <p:cNvGrpSpPr/>
            <p:nvPr/>
          </p:nvGrpSpPr>
          <p:grpSpPr>
            <a:xfrm>
              <a:off x="8454133" y="676280"/>
              <a:ext cx="1166220" cy="5162540"/>
              <a:chOff x="8454133" y="676280"/>
              <a:chExt cx="1166220" cy="5162540"/>
            </a:xfrm>
          </p:grpSpPr>
          <p:cxnSp>
            <p:nvCxnSpPr>
              <p:cNvPr id="256" name="Google Shape;256;p2"/>
              <p:cNvCxnSpPr/>
              <p:nvPr/>
            </p:nvCxnSpPr>
            <p:spPr>
              <a:xfrm>
                <a:off x="8511096" y="1035374"/>
                <a:ext cx="0" cy="4528732"/>
              </a:xfrm>
              <a:prstGeom prst="straightConnector1">
                <a:avLst/>
              </a:prstGeom>
              <a:noFill/>
              <a:ln cap="flat" cmpd="sng" w="9525">
                <a:solidFill>
                  <a:srgbClr val="434343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57" name="Google Shape;257;p2"/>
              <p:cNvCxnSpPr/>
              <p:nvPr/>
            </p:nvCxnSpPr>
            <p:spPr>
              <a:xfrm>
                <a:off x="8500888" y="1023358"/>
                <a:ext cx="500166" cy="0"/>
              </a:xfrm>
              <a:prstGeom prst="straightConnector1">
                <a:avLst/>
              </a:prstGeom>
              <a:solidFill>
                <a:srgbClr val="1DB3C2"/>
              </a:solidFill>
              <a:ln cap="flat" cmpd="sng" w="9525">
                <a:solidFill>
                  <a:srgbClr val="434343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58" name="Google Shape;258;p2"/>
              <p:cNvCxnSpPr/>
              <p:nvPr/>
            </p:nvCxnSpPr>
            <p:spPr>
              <a:xfrm>
                <a:off x="8524041" y="2140453"/>
                <a:ext cx="713117" cy="0"/>
              </a:xfrm>
              <a:prstGeom prst="straightConnector1">
                <a:avLst/>
              </a:prstGeom>
              <a:solidFill>
                <a:srgbClr val="1DB3C2"/>
              </a:solidFill>
              <a:ln cap="flat" cmpd="sng" w="9525">
                <a:solidFill>
                  <a:srgbClr val="434343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59" name="Google Shape;259;p2"/>
              <p:cNvCxnSpPr/>
              <p:nvPr/>
            </p:nvCxnSpPr>
            <p:spPr>
              <a:xfrm>
                <a:off x="8524041" y="4374645"/>
                <a:ext cx="713117" cy="0"/>
              </a:xfrm>
              <a:prstGeom prst="straightConnector1">
                <a:avLst/>
              </a:prstGeom>
              <a:solidFill>
                <a:srgbClr val="1DB3C2"/>
              </a:solidFill>
              <a:ln cap="flat" cmpd="sng" w="9525">
                <a:solidFill>
                  <a:srgbClr val="434343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60" name="Google Shape;260;p2"/>
              <p:cNvCxnSpPr/>
              <p:nvPr/>
            </p:nvCxnSpPr>
            <p:spPr>
              <a:xfrm>
                <a:off x="8500888" y="5501026"/>
                <a:ext cx="500166" cy="0"/>
              </a:xfrm>
              <a:prstGeom prst="straightConnector1">
                <a:avLst/>
              </a:prstGeom>
              <a:solidFill>
                <a:srgbClr val="1DB3C2"/>
              </a:solidFill>
              <a:ln cap="flat" cmpd="sng" w="9525">
                <a:solidFill>
                  <a:srgbClr val="434343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61" name="Google Shape;261;p2"/>
              <p:cNvCxnSpPr/>
              <p:nvPr/>
            </p:nvCxnSpPr>
            <p:spPr>
              <a:xfrm>
                <a:off x="8524041" y="3257549"/>
                <a:ext cx="713117" cy="0"/>
              </a:xfrm>
              <a:prstGeom prst="straightConnector1">
                <a:avLst/>
              </a:prstGeom>
              <a:solidFill>
                <a:srgbClr val="1DB3C2"/>
              </a:solidFill>
              <a:ln cap="flat" cmpd="sng" w="9525">
                <a:solidFill>
                  <a:srgbClr val="434343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grpSp>
            <p:nvGrpSpPr>
              <p:cNvPr id="262" name="Google Shape;262;p2"/>
              <p:cNvGrpSpPr/>
              <p:nvPr/>
            </p:nvGrpSpPr>
            <p:grpSpPr>
              <a:xfrm>
                <a:off x="8454133" y="1793375"/>
                <a:ext cx="1159564" cy="694157"/>
                <a:chOff x="8454133" y="1793375"/>
                <a:chExt cx="1159564" cy="694157"/>
              </a:xfrm>
            </p:grpSpPr>
            <p:sp>
              <p:nvSpPr>
                <p:cNvPr id="263" name="Google Shape;263;p2"/>
                <p:cNvSpPr/>
                <p:nvPr/>
              </p:nvSpPr>
              <p:spPr>
                <a:xfrm flipH="1">
                  <a:off x="8454133" y="2064684"/>
                  <a:ext cx="151538" cy="151538"/>
                </a:xfrm>
                <a:prstGeom prst="ellipse">
                  <a:avLst/>
                </a:prstGeom>
                <a:solidFill>
                  <a:srgbClr val="11999E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Century Gothic"/>
                    <a:buNone/>
                  </a:pPr>
                  <a:r>
                    <a:t/>
                  </a:r>
                  <a:endParaRPr b="1" i="0" sz="1400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264" name="Google Shape;264;p2"/>
                <p:cNvGrpSpPr/>
                <p:nvPr/>
              </p:nvGrpSpPr>
              <p:grpSpPr>
                <a:xfrm>
                  <a:off x="8919539" y="1793375"/>
                  <a:ext cx="694158" cy="694157"/>
                  <a:chOff x="8919539" y="1793375"/>
                  <a:chExt cx="694158" cy="694157"/>
                </a:xfrm>
              </p:grpSpPr>
              <p:sp>
                <p:nvSpPr>
                  <p:cNvPr id="265" name="Google Shape;265;p2"/>
                  <p:cNvSpPr/>
                  <p:nvPr/>
                </p:nvSpPr>
                <p:spPr>
                  <a:xfrm>
                    <a:off x="8919539" y="1793375"/>
                    <a:ext cx="694158" cy="694157"/>
                  </a:xfrm>
                  <a:prstGeom prst="ellipse">
                    <a:avLst/>
                  </a:prstGeom>
                  <a:solidFill>
                    <a:srgbClr val="11999E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Century Gothic"/>
                      <a:buNone/>
                    </a:pPr>
                    <a:r>
                      <a:t/>
                    </a:r>
                    <a:endParaRPr b="1" i="0" sz="1400" u="none" cap="none" strike="noStrike">
                      <a:solidFill>
                        <a:srgbClr val="FFFFFF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grpSp>
                <p:nvGrpSpPr>
                  <p:cNvPr id="266" name="Google Shape;266;p2"/>
                  <p:cNvGrpSpPr/>
                  <p:nvPr/>
                </p:nvGrpSpPr>
                <p:grpSpPr>
                  <a:xfrm>
                    <a:off x="9125875" y="1958041"/>
                    <a:ext cx="281486" cy="364824"/>
                    <a:chOff x="4151068" y="1695015"/>
                    <a:chExt cx="457303" cy="592697"/>
                  </a:xfrm>
                </p:grpSpPr>
                <p:sp>
                  <p:nvSpPr>
                    <p:cNvPr id="267" name="Google Shape;267;p2"/>
                    <p:cNvSpPr/>
                    <p:nvPr/>
                  </p:nvSpPr>
                  <p:spPr>
                    <a:xfrm>
                      <a:off x="4239489" y="1802778"/>
                      <a:ext cx="281842" cy="48355"/>
                    </a:xfrm>
                    <a:prstGeom prst="rect">
                      <a:avLst/>
                    </a:prstGeom>
                    <a:solidFill>
                      <a:schemeClr val="lt2"/>
                    </a:solidFill>
                    <a:ln>
                      <a:noFill/>
                    </a:ln>
                  </p:spPr>
                  <p:txBody>
                    <a:bodyPr anchorCtr="0" anchor="t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entury Gothic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268" name="Google Shape;268;p2"/>
                    <p:cNvSpPr/>
                    <p:nvPr/>
                  </p:nvSpPr>
                  <p:spPr>
                    <a:xfrm>
                      <a:off x="4239489" y="1887745"/>
                      <a:ext cx="281842" cy="48355"/>
                    </a:xfrm>
                    <a:prstGeom prst="rect">
                      <a:avLst/>
                    </a:prstGeom>
                    <a:solidFill>
                      <a:schemeClr val="lt2"/>
                    </a:solidFill>
                    <a:ln>
                      <a:noFill/>
                    </a:ln>
                  </p:spPr>
                  <p:txBody>
                    <a:bodyPr anchorCtr="0" anchor="t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entury Gothic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269" name="Google Shape;269;p2"/>
                    <p:cNvSpPr/>
                    <p:nvPr/>
                  </p:nvSpPr>
                  <p:spPr>
                    <a:xfrm>
                      <a:off x="4240180" y="1974784"/>
                      <a:ext cx="160954" cy="48355"/>
                    </a:xfrm>
                    <a:prstGeom prst="rect">
                      <a:avLst/>
                    </a:prstGeom>
                    <a:solidFill>
                      <a:schemeClr val="lt2"/>
                    </a:solidFill>
                    <a:ln>
                      <a:noFill/>
                    </a:ln>
                  </p:spPr>
                  <p:txBody>
                    <a:bodyPr anchorCtr="0" anchor="t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entury Gothic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270" name="Google Shape;270;p2"/>
                    <p:cNvSpPr/>
                    <p:nvPr/>
                  </p:nvSpPr>
                  <p:spPr>
                    <a:xfrm>
                      <a:off x="4240180" y="2160607"/>
                      <a:ext cx="91875" cy="22105"/>
                    </a:xfrm>
                    <a:prstGeom prst="rect">
                      <a:avLst/>
                    </a:prstGeom>
                    <a:solidFill>
                      <a:schemeClr val="lt2"/>
                    </a:solidFill>
                    <a:ln>
                      <a:noFill/>
                    </a:ln>
                  </p:spPr>
                  <p:txBody>
                    <a:bodyPr anchorCtr="0" anchor="t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entury Gothic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271" name="Google Shape;271;p2"/>
                    <p:cNvSpPr/>
                    <p:nvPr/>
                  </p:nvSpPr>
                  <p:spPr>
                    <a:xfrm>
                      <a:off x="4347252" y="2129521"/>
                      <a:ext cx="52500" cy="55954"/>
                    </a:xfrm>
                    <a:custGeom>
                      <a:rect b="b" l="l" r="r" t="t"/>
                      <a:pathLst>
                        <a:path extrusionOk="0" h="1465" w="1371">
                          <a:moveTo>
                            <a:pt x="923" y="342"/>
                          </a:moveTo>
                          <a:cubicBezTo>
                            <a:pt x="769" y="215"/>
                            <a:pt x="594" y="109"/>
                            <a:pt x="403" y="25"/>
                          </a:cubicBezTo>
                          <a:lnTo>
                            <a:pt x="346" y="0"/>
                          </a:lnTo>
                          <a:lnTo>
                            <a:pt x="328" y="61"/>
                          </a:lnTo>
                          <a:cubicBezTo>
                            <a:pt x="211" y="468"/>
                            <a:pt x="24" y="1353"/>
                            <a:pt x="22" y="1361"/>
                          </a:cubicBezTo>
                          <a:lnTo>
                            <a:pt x="0" y="1465"/>
                          </a:lnTo>
                          <a:lnTo>
                            <a:pt x="97" y="1424"/>
                          </a:lnTo>
                          <a:cubicBezTo>
                            <a:pt x="106" y="1420"/>
                            <a:pt x="937" y="1065"/>
                            <a:pt x="1315" y="872"/>
                          </a:cubicBezTo>
                          <a:lnTo>
                            <a:pt x="1371" y="843"/>
                          </a:lnTo>
                          <a:lnTo>
                            <a:pt x="1335" y="791"/>
                          </a:lnTo>
                          <a:cubicBezTo>
                            <a:pt x="1215" y="619"/>
                            <a:pt x="1077" y="468"/>
                            <a:pt x="923" y="342"/>
                          </a:cubicBezTo>
                          <a:close/>
                        </a:path>
                      </a:pathLst>
                    </a:custGeom>
                    <a:solidFill>
                      <a:schemeClr val="lt2"/>
                    </a:solidFill>
                    <a:ln>
                      <a:noFill/>
                    </a:ln>
                  </p:spPr>
                  <p:txBody>
                    <a:bodyPr anchorCtr="0" anchor="t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entury Gothic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272" name="Google Shape;272;p2"/>
                    <p:cNvSpPr/>
                    <p:nvPr/>
                  </p:nvSpPr>
                  <p:spPr>
                    <a:xfrm>
                      <a:off x="4367285" y="1979620"/>
                      <a:ext cx="154046" cy="172697"/>
                    </a:xfrm>
                    <a:custGeom>
                      <a:rect b="b" l="l" r="r" t="t"/>
                      <a:pathLst>
                        <a:path extrusionOk="0" h="4535" w="4045">
                          <a:moveTo>
                            <a:pt x="4037" y="832"/>
                          </a:moveTo>
                          <a:cubicBezTo>
                            <a:pt x="4029" y="756"/>
                            <a:pt x="3993" y="687"/>
                            <a:pt x="3934" y="638"/>
                          </a:cubicBezTo>
                          <a:lnTo>
                            <a:pt x="3275" y="97"/>
                          </a:lnTo>
                          <a:cubicBezTo>
                            <a:pt x="3157" y="0"/>
                            <a:pt x="2967" y="18"/>
                            <a:pt x="2869" y="136"/>
                          </a:cubicBezTo>
                          <a:lnTo>
                            <a:pt x="0" y="3628"/>
                          </a:lnTo>
                          <a:lnTo>
                            <a:pt x="65" y="3658"/>
                          </a:lnTo>
                          <a:cubicBezTo>
                            <a:pt x="269" y="3752"/>
                            <a:pt x="454" y="3868"/>
                            <a:pt x="617" y="4002"/>
                          </a:cubicBezTo>
                          <a:cubicBezTo>
                            <a:pt x="779" y="4134"/>
                            <a:pt x="928" y="4294"/>
                            <a:pt x="1061" y="4477"/>
                          </a:cubicBezTo>
                          <a:lnTo>
                            <a:pt x="1103" y="4535"/>
                          </a:lnTo>
                          <a:lnTo>
                            <a:pt x="3973" y="1043"/>
                          </a:lnTo>
                          <a:cubicBezTo>
                            <a:pt x="4022" y="983"/>
                            <a:pt x="4045" y="909"/>
                            <a:pt x="4037" y="832"/>
                          </a:cubicBezTo>
                          <a:close/>
                        </a:path>
                      </a:pathLst>
                    </a:custGeom>
                    <a:solidFill>
                      <a:schemeClr val="lt2"/>
                    </a:solidFill>
                    <a:ln>
                      <a:noFill/>
                    </a:ln>
                  </p:spPr>
                  <p:txBody>
                    <a:bodyPr anchorCtr="0" anchor="t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entury Gothic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273" name="Google Shape;273;p2"/>
                    <p:cNvSpPr/>
                    <p:nvPr/>
                  </p:nvSpPr>
                  <p:spPr>
                    <a:xfrm>
                      <a:off x="4151068" y="1695015"/>
                      <a:ext cx="457303" cy="592697"/>
                    </a:xfrm>
                    <a:custGeom>
                      <a:rect b="b" l="l" r="r" t="t"/>
                      <a:pathLst>
                        <a:path extrusionOk="0" h="15554" w="11992">
                          <a:moveTo>
                            <a:pt x="10838" y="0"/>
                          </a:moveTo>
                          <a:lnTo>
                            <a:pt x="1153" y="0"/>
                          </a:lnTo>
                          <a:cubicBezTo>
                            <a:pt x="517" y="0"/>
                            <a:pt x="0" y="517"/>
                            <a:pt x="0" y="1153"/>
                          </a:cubicBezTo>
                          <a:lnTo>
                            <a:pt x="2" y="14401"/>
                          </a:lnTo>
                          <a:cubicBezTo>
                            <a:pt x="2" y="14575"/>
                            <a:pt x="43" y="14749"/>
                            <a:pt x="118" y="14904"/>
                          </a:cubicBezTo>
                          <a:cubicBezTo>
                            <a:pt x="232" y="15137"/>
                            <a:pt x="422" y="15327"/>
                            <a:pt x="652" y="15438"/>
                          </a:cubicBezTo>
                          <a:cubicBezTo>
                            <a:pt x="808" y="15514"/>
                            <a:pt x="982" y="15554"/>
                            <a:pt x="1155" y="15554"/>
                          </a:cubicBezTo>
                          <a:lnTo>
                            <a:pt x="9326" y="15554"/>
                          </a:lnTo>
                          <a:lnTo>
                            <a:pt x="10801" y="14079"/>
                          </a:lnTo>
                          <a:lnTo>
                            <a:pt x="10801" y="14079"/>
                          </a:lnTo>
                          <a:lnTo>
                            <a:pt x="11992" y="12889"/>
                          </a:lnTo>
                          <a:lnTo>
                            <a:pt x="11992" y="1153"/>
                          </a:lnTo>
                          <a:cubicBezTo>
                            <a:pt x="11992" y="850"/>
                            <a:pt x="11875" y="565"/>
                            <a:pt x="11663" y="349"/>
                          </a:cubicBezTo>
                          <a:cubicBezTo>
                            <a:pt x="11444" y="124"/>
                            <a:pt x="11151" y="0"/>
                            <a:pt x="10838" y="0"/>
                          </a:cubicBezTo>
                          <a:close/>
                          <a:moveTo>
                            <a:pt x="8836" y="14365"/>
                          </a:moveTo>
                          <a:lnTo>
                            <a:pt x="1188" y="14367"/>
                          </a:lnTo>
                          <a:lnTo>
                            <a:pt x="1188" y="1208"/>
                          </a:lnTo>
                          <a:lnTo>
                            <a:pt x="10805" y="1208"/>
                          </a:lnTo>
                          <a:lnTo>
                            <a:pt x="10801" y="12400"/>
                          </a:lnTo>
                          <a:lnTo>
                            <a:pt x="8836" y="14365"/>
                          </a:lnTo>
                          <a:close/>
                        </a:path>
                      </a:pathLst>
                    </a:custGeom>
                    <a:solidFill>
                      <a:schemeClr val="lt2"/>
                    </a:solidFill>
                    <a:ln>
                      <a:noFill/>
                    </a:ln>
                  </p:spPr>
                  <p:txBody>
                    <a:bodyPr anchorCtr="0" anchor="t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entury Gothic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274" name="Google Shape;274;p2"/>
                    <p:cNvSpPr/>
                    <p:nvPr/>
                  </p:nvSpPr>
                  <p:spPr>
                    <a:xfrm>
                      <a:off x="4477121" y="2164752"/>
                      <a:ext cx="69079" cy="69079"/>
                    </a:xfrm>
                    <a:custGeom>
                      <a:rect b="b" l="l" r="r" t="t"/>
                      <a:pathLst>
                        <a:path extrusionOk="0" h="1812" w="1812">
                          <a:moveTo>
                            <a:pt x="0" y="1812"/>
                          </a:moveTo>
                          <a:lnTo>
                            <a:pt x="1812" y="0"/>
                          </a:lnTo>
                          <a:lnTo>
                            <a:pt x="0" y="0"/>
                          </a:lnTo>
                          <a:lnTo>
                            <a:pt x="0" y="1812"/>
                          </a:lnTo>
                          <a:close/>
                        </a:path>
                      </a:pathLst>
                    </a:custGeom>
                    <a:solidFill>
                      <a:schemeClr val="lt2"/>
                    </a:solidFill>
                    <a:ln>
                      <a:noFill/>
                    </a:ln>
                  </p:spPr>
                  <p:txBody>
                    <a:bodyPr anchorCtr="0" anchor="t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entury Gothic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</p:grpSp>
          </p:grpSp>
          <p:grpSp>
            <p:nvGrpSpPr>
              <p:cNvPr id="275" name="Google Shape;275;p2"/>
              <p:cNvGrpSpPr/>
              <p:nvPr/>
            </p:nvGrpSpPr>
            <p:grpSpPr>
              <a:xfrm>
                <a:off x="8454133" y="2910471"/>
                <a:ext cx="1159564" cy="694157"/>
                <a:chOff x="8454133" y="2910471"/>
                <a:chExt cx="1159564" cy="694157"/>
              </a:xfrm>
            </p:grpSpPr>
            <p:sp>
              <p:nvSpPr>
                <p:cNvPr id="276" name="Google Shape;276;p2"/>
                <p:cNvSpPr/>
                <p:nvPr/>
              </p:nvSpPr>
              <p:spPr>
                <a:xfrm flipH="1">
                  <a:off x="8454133" y="3181780"/>
                  <a:ext cx="151538" cy="151538"/>
                </a:xfrm>
                <a:prstGeom prst="ellipse">
                  <a:avLst/>
                </a:prstGeom>
                <a:solidFill>
                  <a:srgbClr val="11999E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Century Gothic"/>
                    <a:buNone/>
                  </a:pPr>
                  <a:r>
                    <a:t/>
                  </a:r>
                  <a:endParaRPr b="1" i="0" sz="1400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277" name="Google Shape;277;p2"/>
                <p:cNvGrpSpPr/>
                <p:nvPr/>
              </p:nvGrpSpPr>
              <p:grpSpPr>
                <a:xfrm>
                  <a:off x="8919539" y="2910471"/>
                  <a:ext cx="694158" cy="694157"/>
                  <a:chOff x="8919539" y="2910471"/>
                  <a:chExt cx="694158" cy="694157"/>
                </a:xfrm>
              </p:grpSpPr>
              <p:sp>
                <p:nvSpPr>
                  <p:cNvPr id="278" name="Google Shape;278;p2"/>
                  <p:cNvSpPr/>
                  <p:nvPr/>
                </p:nvSpPr>
                <p:spPr>
                  <a:xfrm>
                    <a:off x="8919539" y="2910471"/>
                    <a:ext cx="694158" cy="694157"/>
                  </a:xfrm>
                  <a:prstGeom prst="ellipse">
                    <a:avLst/>
                  </a:prstGeom>
                  <a:solidFill>
                    <a:srgbClr val="11999E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Century Gothic"/>
                      <a:buNone/>
                    </a:pPr>
                    <a:r>
                      <a:t/>
                    </a:r>
                    <a:endParaRPr b="1" i="0" sz="1400" u="none" cap="none" strike="noStrike">
                      <a:solidFill>
                        <a:srgbClr val="FFFFFF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grpSp>
                <p:nvGrpSpPr>
                  <p:cNvPr id="279" name="Google Shape;279;p2"/>
                  <p:cNvGrpSpPr/>
                  <p:nvPr/>
                </p:nvGrpSpPr>
                <p:grpSpPr>
                  <a:xfrm>
                    <a:off x="9064063" y="3078371"/>
                    <a:ext cx="374864" cy="329701"/>
                    <a:chOff x="5741012" y="2045926"/>
                    <a:chExt cx="2006492" cy="2135365"/>
                  </a:xfrm>
                </p:grpSpPr>
                <p:sp>
                  <p:nvSpPr>
                    <p:cNvPr id="280" name="Google Shape;280;p2"/>
                    <p:cNvSpPr/>
                    <p:nvPr/>
                  </p:nvSpPr>
                  <p:spPr>
                    <a:xfrm>
                      <a:off x="6103443" y="3827149"/>
                      <a:ext cx="310896" cy="354142"/>
                    </a:xfrm>
                    <a:prstGeom prst="rect">
                      <a:avLst/>
                    </a:prstGeom>
                    <a:solidFill>
                      <a:schemeClr val="lt2"/>
                    </a:solidFill>
                    <a:ln>
                      <a:noFill/>
                    </a:ln>
                  </p:spPr>
                  <p:txBody>
                    <a:bodyPr anchorCtr="0" anchor="t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entury Gothic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281" name="Google Shape;281;p2"/>
                    <p:cNvSpPr/>
                    <p:nvPr/>
                  </p:nvSpPr>
                  <p:spPr>
                    <a:xfrm>
                      <a:off x="6545165" y="3592519"/>
                      <a:ext cx="310896" cy="587015"/>
                    </a:xfrm>
                    <a:prstGeom prst="rect">
                      <a:avLst/>
                    </a:prstGeom>
                    <a:solidFill>
                      <a:schemeClr val="lt2"/>
                    </a:solidFill>
                    <a:ln>
                      <a:noFill/>
                    </a:ln>
                  </p:spPr>
                  <p:txBody>
                    <a:bodyPr anchorCtr="0" anchor="t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entury Gothic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282" name="Google Shape;282;p2"/>
                    <p:cNvSpPr/>
                    <p:nvPr/>
                  </p:nvSpPr>
                  <p:spPr>
                    <a:xfrm>
                      <a:off x="6986887" y="2918618"/>
                      <a:ext cx="310896" cy="1262673"/>
                    </a:xfrm>
                    <a:prstGeom prst="rect">
                      <a:avLst/>
                    </a:prstGeom>
                    <a:solidFill>
                      <a:schemeClr val="lt2"/>
                    </a:solidFill>
                    <a:ln>
                      <a:noFill/>
                    </a:ln>
                  </p:spPr>
                  <p:txBody>
                    <a:bodyPr anchorCtr="0" anchor="t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entury Gothic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283" name="Google Shape;283;p2"/>
                    <p:cNvSpPr/>
                    <p:nvPr/>
                  </p:nvSpPr>
                  <p:spPr>
                    <a:xfrm>
                      <a:off x="7437360" y="2508086"/>
                      <a:ext cx="310144" cy="1671448"/>
                    </a:xfrm>
                    <a:prstGeom prst="rect">
                      <a:avLst/>
                    </a:prstGeom>
                    <a:solidFill>
                      <a:schemeClr val="lt2"/>
                    </a:solidFill>
                    <a:ln>
                      <a:noFill/>
                    </a:ln>
                  </p:spPr>
                  <p:txBody>
                    <a:bodyPr anchorCtr="0" anchor="t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entury Gothic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284" name="Google Shape;284;p2"/>
                    <p:cNvSpPr/>
                    <p:nvPr/>
                  </p:nvSpPr>
                  <p:spPr>
                    <a:xfrm rot="-1056793">
                      <a:off x="5902907" y="2231513"/>
                      <a:ext cx="1426680" cy="1291092"/>
                    </a:xfrm>
                    <a:custGeom>
                      <a:rect b="b" l="l" r="r" t="t"/>
                      <a:pathLst>
                        <a:path extrusionOk="0" h="10983" w="15435">
                          <a:moveTo>
                            <a:pt x="11340" y="798"/>
                          </a:moveTo>
                          <a:lnTo>
                            <a:pt x="12285" y="1596"/>
                          </a:lnTo>
                          <a:cubicBezTo>
                            <a:pt x="10983" y="3192"/>
                            <a:pt x="7413" y="6951"/>
                            <a:pt x="0" y="10983"/>
                          </a:cubicBezTo>
                          <a:cubicBezTo>
                            <a:pt x="0" y="10983"/>
                            <a:pt x="8148" y="9534"/>
                            <a:pt x="14175" y="3192"/>
                          </a:cubicBezTo>
                          <a:lnTo>
                            <a:pt x="15036" y="3927"/>
                          </a:lnTo>
                          <a:lnTo>
                            <a:pt x="15435" y="0"/>
                          </a:lnTo>
                          <a:lnTo>
                            <a:pt x="11340" y="798"/>
                          </a:lnTo>
                          <a:close/>
                        </a:path>
                      </a:pathLst>
                    </a:custGeom>
                    <a:solidFill>
                      <a:schemeClr val="lt2"/>
                    </a:solidFill>
                    <a:ln>
                      <a:noFill/>
                    </a:ln>
                  </p:spPr>
                  <p:txBody>
                    <a:bodyPr anchorCtr="0" anchor="t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entury Gothic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</p:grpSp>
          </p:grpSp>
          <p:grpSp>
            <p:nvGrpSpPr>
              <p:cNvPr id="285" name="Google Shape;285;p2"/>
              <p:cNvGrpSpPr/>
              <p:nvPr/>
            </p:nvGrpSpPr>
            <p:grpSpPr>
              <a:xfrm>
                <a:off x="8454133" y="4027567"/>
                <a:ext cx="1159564" cy="694157"/>
                <a:chOff x="8454133" y="4027567"/>
                <a:chExt cx="1159564" cy="694157"/>
              </a:xfrm>
            </p:grpSpPr>
            <p:sp>
              <p:nvSpPr>
                <p:cNvPr id="286" name="Google Shape;286;p2"/>
                <p:cNvSpPr/>
                <p:nvPr/>
              </p:nvSpPr>
              <p:spPr>
                <a:xfrm flipH="1">
                  <a:off x="8454133" y="4298876"/>
                  <a:ext cx="151538" cy="151538"/>
                </a:xfrm>
                <a:prstGeom prst="ellipse">
                  <a:avLst/>
                </a:prstGeom>
                <a:solidFill>
                  <a:srgbClr val="11999E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Century Gothic"/>
                    <a:buNone/>
                  </a:pPr>
                  <a:r>
                    <a:t/>
                  </a:r>
                  <a:endParaRPr b="1" i="0" sz="1400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87" name="Google Shape;287;p2"/>
                <p:cNvSpPr/>
                <p:nvPr/>
              </p:nvSpPr>
              <p:spPr>
                <a:xfrm>
                  <a:off x="8919539" y="4027567"/>
                  <a:ext cx="694158" cy="694157"/>
                </a:xfrm>
                <a:prstGeom prst="ellipse">
                  <a:avLst/>
                </a:prstGeom>
                <a:solidFill>
                  <a:srgbClr val="11999E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Century Gothic"/>
                    <a:buNone/>
                  </a:pPr>
                  <a:r>
                    <a:rPr b="1" lang="en-US" sz="3500">
                      <a:solidFill>
                        <a:srgbClr val="D8D8D8"/>
                      </a:solidFill>
                    </a:rPr>
                    <a:t>$</a:t>
                  </a:r>
                  <a:endParaRPr b="1" i="0" sz="3500" u="none" cap="none" strike="noStrike">
                    <a:solidFill>
                      <a:srgbClr val="D8D8D8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88" name="Google Shape;288;p2"/>
              <p:cNvGrpSpPr/>
              <p:nvPr/>
            </p:nvGrpSpPr>
            <p:grpSpPr>
              <a:xfrm>
                <a:off x="8454133" y="5144663"/>
                <a:ext cx="1159564" cy="694157"/>
                <a:chOff x="8454133" y="5144663"/>
                <a:chExt cx="1159564" cy="694157"/>
              </a:xfrm>
            </p:grpSpPr>
            <p:sp>
              <p:nvSpPr>
                <p:cNvPr id="289" name="Google Shape;289;p2"/>
                <p:cNvSpPr/>
                <p:nvPr/>
              </p:nvSpPr>
              <p:spPr>
                <a:xfrm flipH="1">
                  <a:off x="8454133" y="5435757"/>
                  <a:ext cx="151538" cy="151538"/>
                </a:xfrm>
                <a:prstGeom prst="ellipse">
                  <a:avLst/>
                </a:prstGeom>
                <a:solidFill>
                  <a:srgbClr val="11999E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Century Gothic"/>
                    <a:buNone/>
                  </a:pPr>
                  <a:r>
                    <a:t/>
                  </a:r>
                  <a:endParaRPr b="1" i="0" sz="1400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290" name="Google Shape;290;p2"/>
                <p:cNvGrpSpPr/>
                <p:nvPr/>
              </p:nvGrpSpPr>
              <p:grpSpPr>
                <a:xfrm>
                  <a:off x="8919539" y="5144663"/>
                  <a:ext cx="694158" cy="694157"/>
                  <a:chOff x="8919539" y="5144663"/>
                  <a:chExt cx="694158" cy="694157"/>
                </a:xfrm>
              </p:grpSpPr>
              <p:sp>
                <p:nvSpPr>
                  <p:cNvPr id="291" name="Google Shape;291;p2"/>
                  <p:cNvSpPr/>
                  <p:nvPr/>
                </p:nvSpPr>
                <p:spPr>
                  <a:xfrm>
                    <a:off x="8919539" y="5144663"/>
                    <a:ext cx="694158" cy="694157"/>
                  </a:xfrm>
                  <a:prstGeom prst="ellipse">
                    <a:avLst/>
                  </a:prstGeom>
                  <a:solidFill>
                    <a:srgbClr val="11999E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Century Gothic"/>
                      <a:buNone/>
                    </a:pPr>
                    <a:r>
                      <a:t/>
                    </a:r>
                    <a:endParaRPr b="1" i="0" sz="1400" u="none" cap="none" strike="noStrike">
                      <a:solidFill>
                        <a:srgbClr val="FFFFFF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grpSp>
                <p:nvGrpSpPr>
                  <p:cNvPr id="292" name="Google Shape;292;p2"/>
                  <p:cNvGrpSpPr/>
                  <p:nvPr/>
                </p:nvGrpSpPr>
                <p:grpSpPr>
                  <a:xfrm>
                    <a:off x="9115893" y="5281292"/>
                    <a:ext cx="301450" cy="420898"/>
                    <a:chOff x="8021013" y="5437043"/>
                    <a:chExt cx="348349" cy="486383"/>
                  </a:xfrm>
                </p:grpSpPr>
                <p:sp>
                  <p:nvSpPr>
                    <p:cNvPr id="293" name="Google Shape;293;p2"/>
                    <p:cNvSpPr/>
                    <p:nvPr/>
                  </p:nvSpPr>
                  <p:spPr>
                    <a:xfrm>
                      <a:off x="8193556" y="5610518"/>
                      <a:ext cx="114251" cy="207984"/>
                    </a:xfrm>
                    <a:custGeom>
                      <a:rect b="b" l="l" r="r" t="t"/>
                      <a:pathLst>
                        <a:path extrusionOk="0" h="1942" w="1063">
                          <a:moveTo>
                            <a:pt x="0" y="163"/>
                          </a:moveTo>
                          <a:cubicBezTo>
                            <a:pt x="397" y="177"/>
                            <a:pt x="653" y="84"/>
                            <a:pt x="825" y="345"/>
                          </a:cubicBezTo>
                          <a:cubicBezTo>
                            <a:pt x="884" y="435"/>
                            <a:pt x="889" y="489"/>
                            <a:pt x="889" y="616"/>
                          </a:cubicBezTo>
                          <a:cubicBezTo>
                            <a:pt x="889" y="690"/>
                            <a:pt x="889" y="1891"/>
                            <a:pt x="899" y="1937"/>
                          </a:cubicBezTo>
                          <a:cubicBezTo>
                            <a:pt x="959" y="1942"/>
                            <a:pt x="1000" y="1908"/>
                            <a:pt x="1026" y="1875"/>
                          </a:cubicBezTo>
                          <a:cubicBezTo>
                            <a:pt x="1062" y="1827"/>
                            <a:pt x="1055" y="1776"/>
                            <a:pt x="1055" y="1707"/>
                          </a:cubicBezTo>
                          <a:cubicBezTo>
                            <a:pt x="1055" y="1322"/>
                            <a:pt x="1063" y="901"/>
                            <a:pt x="1055" y="525"/>
                          </a:cubicBezTo>
                          <a:cubicBezTo>
                            <a:pt x="1050" y="294"/>
                            <a:pt x="902" y="123"/>
                            <a:pt x="739" y="53"/>
                          </a:cubicBezTo>
                          <a:cubicBezTo>
                            <a:pt x="624" y="4"/>
                            <a:pt x="525" y="11"/>
                            <a:pt x="391" y="11"/>
                          </a:cubicBezTo>
                          <a:cubicBezTo>
                            <a:pt x="281" y="11"/>
                            <a:pt x="102" y="0"/>
                            <a:pt x="1" y="13"/>
                          </a:cubicBezTo>
                          <a:lnTo>
                            <a:pt x="0" y="163"/>
                          </a:lnTo>
                          <a:close/>
                        </a:path>
                      </a:pathLst>
                    </a:custGeom>
                    <a:solidFill>
                      <a:schemeClr val="lt2"/>
                    </a:solidFill>
                    <a:ln>
                      <a:noFill/>
                    </a:ln>
                  </p:spPr>
                  <p:txBody>
                    <a:bodyPr anchorCtr="0" anchor="t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entury Gothic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294" name="Google Shape;294;p2"/>
                    <p:cNvSpPr/>
                    <p:nvPr/>
                  </p:nvSpPr>
                  <p:spPr>
                    <a:xfrm>
                      <a:off x="8255112" y="5550361"/>
                      <a:ext cx="114251" cy="207517"/>
                    </a:xfrm>
                    <a:custGeom>
                      <a:rect b="b" l="l" r="r" t="t"/>
                      <a:pathLst>
                        <a:path extrusionOk="0" h="1939" w="1063">
                          <a:moveTo>
                            <a:pt x="0" y="171"/>
                          </a:moveTo>
                          <a:cubicBezTo>
                            <a:pt x="166" y="191"/>
                            <a:pt x="507" y="144"/>
                            <a:pt x="638" y="194"/>
                          </a:cubicBezTo>
                          <a:cubicBezTo>
                            <a:pt x="716" y="224"/>
                            <a:pt x="786" y="281"/>
                            <a:pt x="823" y="338"/>
                          </a:cubicBezTo>
                          <a:cubicBezTo>
                            <a:pt x="885" y="433"/>
                            <a:pt x="888" y="477"/>
                            <a:pt x="888" y="605"/>
                          </a:cubicBezTo>
                          <a:cubicBezTo>
                            <a:pt x="887" y="826"/>
                            <a:pt x="891" y="1048"/>
                            <a:pt x="891" y="1270"/>
                          </a:cubicBezTo>
                          <a:cubicBezTo>
                            <a:pt x="891" y="1486"/>
                            <a:pt x="888" y="1717"/>
                            <a:pt x="896" y="1932"/>
                          </a:cubicBezTo>
                          <a:cubicBezTo>
                            <a:pt x="957" y="1939"/>
                            <a:pt x="1003" y="1902"/>
                            <a:pt x="1025" y="1871"/>
                          </a:cubicBezTo>
                          <a:cubicBezTo>
                            <a:pt x="1063" y="1818"/>
                            <a:pt x="1054" y="1774"/>
                            <a:pt x="1054" y="1705"/>
                          </a:cubicBezTo>
                          <a:lnTo>
                            <a:pt x="1054" y="523"/>
                          </a:lnTo>
                          <a:cubicBezTo>
                            <a:pt x="1053" y="286"/>
                            <a:pt x="905" y="124"/>
                            <a:pt x="741" y="51"/>
                          </a:cubicBezTo>
                          <a:cubicBezTo>
                            <a:pt x="630" y="1"/>
                            <a:pt x="522" y="7"/>
                            <a:pt x="392" y="7"/>
                          </a:cubicBezTo>
                          <a:cubicBezTo>
                            <a:pt x="268" y="7"/>
                            <a:pt x="121" y="0"/>
                            <a:pt x="0" y="8"/>
                          </a:cubicBezTo>
                          <a:lnTo>
                            <a:pt x="0" y="171"/>
                          </a:lnTo>
                          <a:close/>
                        </a:path>
                      </a:pathLst>
                    </a:custGeom>
                    <a:solidFill>
                      <a:schemeClr val="lt2"/>
                    </a:solidFill>
                    <a:ln>
                      <a:noFill/>
                    </a:ln>
                  </p:spPr>
                  <p:txBody>
                    <a:bodyPr anchorCtr="0" anchor="t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entury Gothic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295" name="Google Shape;295;p2"/>
                    <p:cNvSpPr/>
                    <p:nvPr/>
                  </p:nvSpPr>
                  <p:spPr>
                    <a:xfrm>
                      <a:off x="8202882" y="5437043"/>
                      <a:ext cx="117516" cy="104924"/>
                    </a:xfrm>
                    <a:custGeom>
                      <a:rect b="b" l="l" r="r" t="t"/>
                      <a:pathLst>
                        <a:path extrusionOk="0" h="979" w="1094">
                          <a:moveTo>
                            <a:pt x="470" y="979"/>
                          </a:moveTo>
                          <a:cubicBezTo>
                            <a:pt x="895" y="979"/>
                            <a:pt x="1094" y="470"/>
                            <a:pt x="800" y="182"/>
                          </a:cubicBezTo>
                          <a:cubicBezTo>
                            <a:pt x="678" y="62"/>
                            <a:pt x="481" y="0"/>
                            <a:pt x="279" y="90"/>
                          </a:cubicBezTo>
                          <a:cubicBezTo>
                            <a:pt x="145" y="150"/>
                            <a:pt x="0" y="307"/>
                            <a:pt x="8" y="514"/>
                          </a:cubicBezTo>
                          <a:cubicBezTo>
                            <a:pt x="189" y="559"/>
                            <a:pt x="333" y="625"/>
                            <a:pt x="416" y="796"/>
                          </a:cubicBezTo>
                          <a:cubicBezTo>
                            <a:pt x="442" y="848"/>
                            <a:pt x="463" y="916"/>
                            <a:pt x="470" y="979"/>
                          </a:cubicBezTo>
                          <a:close/>
                        </a:path>
                      </a:pathLst>
                    </a:custGeom>
                    <a:solidFill>
                      <a:schemeClr val="lt2"/>
                    </a:solidFill>
                    <a:ln>
                      <a:noFill/>
                    </a:ln>
                  </p:spPr>
                  <p:txBody>
                    <a:bodyPr anchorCtr="0" anchor="t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entury Gothic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296" name="Google Shape;296;p2"/>
                    <p:cNvSpPr/>
                    <p:nvPr/>
                  </p:nvSpPr>
                  <p:spPr>
                    <a:xfrm>
                      <a:off x="8143192" y="5486940"/>
                      <a:ext cx="117049" cy="117982"/>
                    </a:xfrm>
                    <a:custGeom>
                      <a:rect b="b" l="l" r="r" t="t"/>
                      <a:pathLst>
                        <a:path extrusionOk="0" h="1101" w="1086">
                          <a:moveTo>
                            <a:pt x="466" y="1080"/>
                          </a:moveTo>
                          <a:cubicBezTo>
                            <a:pt x="872" y="1101"/>
                            <a:pt x="1086" y="572"/>
                            <a:pt x="799" y="287"/>
                          </a:cubicBezTo>
                          <a:cubicBezTo>
                            <a:pt x="509" y="0"/>
                            <a:pt x="11" y="181"/>
                            <a:pt x="0" y="619"/>
                          </a:cubicBezTo>
                          <a:cubicBezTo>
                            <a:pt x="129" y="633"/>
                            <a:pt x="241" y="697"/>
                            <a:pt x="311" y="766"/>
                          </a:cubicBezTo>
                          <a:cubicBezTo>
                            <a:pt x="406" y="860"/>
                            <a:pt x="429" y="922"/>
                            <a:pt x="466" y="1080"/>
                          </a:cubicBezTo>
                          <a:close/>
                        </a:path>
                      </a:pathLst>
                    </a:custGeom>
                    <a:solidFill>
                      <a:schemeClr val="lt2"/>
                    </a:solidFill>
                    <a:ln>
                      <a:noFill/>
                    </a:ln>
                  </p:spPr>
                  <p:txBody>
                    <a:bodyPr anchorCtr="0" anchor="t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entury Gothic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297" name="Google Shape;297;p2"/>
                    <p:cNvSpPr/>
                    <p:nvPr/>
                  </p:nvSpPr>
                  <p:spPr>
                    <a:xfrm>
                      <a:off x="8079771" y="5557823"/>
                      <a:ext cx="107256" cy="107722"/>
                    </a:xfrm>
                    <a:custGeom>
                      <a:rect b="b" l="l" r="r" t="t"/>
                      <a:pathLst>
                        <a:path extrusionOk="0" h="1006" w="997">
                          <a:moveTo>
                            <a:pt x="961" y="439"/>
                          </a:moveTo>
                          <a:cubicBezTo>
                            <a:pt x="932" y="211"/>
                            <a:pt x="710" y="0"/>
                            <a:pt x="441" y="42"/>
                          </a:cubicBezTo>
                          <a:cubicBezTo>
                            <a:pt x="200" y="80"/>
                            <a:pt x="0" y="280"/>
                            <a:pt x="38" y="569"/>
                          </a:cubicBezTo>
                          <a:cubicBezTo>
                            <a:pt x="69" y="801"/>
                            <a:pt x="289" y="1006"/>
                            <a:pt x="566" y="965"/>
                          </a:cubicBezTo>
                          <a:cubicBezTo>
                            <a:pt x="800" y="931"/>
                            <a:pt x="997" y="720"/>
                            <a:pt x="961" y="439"/>
                          </a:cubicBezTo>
                          <a:close/>
                        </a:path>
                      </a:pathLst>
                    </a:custGeom>
                    <a:solidFill>
                      <a:schemeClr val="lt2"/>
                    </a:solidFill>
                    <a:ln>
                      <a:noFill/>
                    </a:ln>
                  </p:spPr>
                  <p:txBody>
                    <a:bodyPr anchorCtr="0" anchor="t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entury Gothic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298" name="Google Shape;298;p2"/>
                    <p:cNvSpPr/>
                    <p:nvPr/>
                  </p:nvSpPr>
                  <p:spPr>
                    <a:xfrm>
                      <a:off x="8021013" y="5665545"/>
                      <a:ext cx="224772" cy="257881"/>
                    </a:xfrm>
                    <a:custGeom>
                      <a:rect b="b" l="l" r="r" t="t"/>
                      <a:pathLst>
                        <a:path extrusionOk="0" h="2414" w="2092">
                          <a:moveTo>
                            <a:pt x="517" y="1531"/>
                          </a:moveTo>
                          <a:cubicBezTo>
                            <a:pt x="517" y="1802"/>
                            <a:pt x="504" y="2105"/>
                            <a:pt x="516" y="2372"/>
                          </a:cubicBezTo>
                          <a:cubicBezTo>
                            <a:pt x="514" y="2373"/>
                            <a:pt x="511" y="2374"/>
                            <a:pt x="509" y="2374"/>
                          </a:cubicBezTo>
                          <a:lnTo>
                            <a:pt x="509" y="2411"/>
                          </a:lnTo>
                          <a:cubicBezTo>
                            <a:pt x="811" y="2414"/>
                            <a:pt x="1261" y="2409"/>
                            <a:pt x="1397" y="2409"/>
                          </a:cubicBezTo>
                          <a:cubicBezTo>
                            <a:pt x="1423" y="2409"/>
                            <a:pt x="1485" y="2409"/>
                            <a:pt x="1572" y="2409"/>
                          </a:cubicBezTo>
                          <a:lnTo>
                            <a:pt x="1572" y="2374"/>
                          </a:lnTo>
                          <a:cubicBezTo>
                            <a:pt x="1572" y="2374"/>
                            <a:pt x="1572" y="2374"/>
                            <a:pt x="1572" y="2374"/>
                          </a:cubicBezTo>
                          <a:lnTo>
                            <a:pt x="1569" y="882"/>
                          </a:lnTo>
                          <a:cubicBezTo>
                            <a:pt x="1569" y="823"/>
                            <a:pt x="1559" y="733"/>
                            <a:pt x="1633" y="744"/>
                          </a:cubicBezTo>
                          <a:cubicBezTo>
                            <a:pt x="1694" y="754"/>
                            <a:pt x="1678" y="858"/>
                            <a:pt x="1678" y="915"/>
                          </a:cubicBezTo>
                          <a:lnTo>
                            <a:pt x="1678" y="1974"/>
                          </a:lnTo>
                          <a:cubicBezTo>
                            <a:pt x="1680" y="2279"/>
                            <a:pt x="2076" y="2283"/>
                            <a:pt x="2087" y="1999"/>
                          </a:cubicBezTo>
                          <a:cubicBezTo>
                            <a:pt x="2092" y="1862"/>
                            <a:pt x="2089" y="1710"/>
                            <a:pt x="2089" y="1572"/>
                          </a:cubicBezTo>
                          <a:cubicBezTo>
                            <a:pt x="2089" y="1290"/>
                            <a:pt x="2089" y="1008"/>
                            <a:pt x="2089" y="726"/>
                          </a:cubicBezTo>
                          <a:cubicBezTo>
                            <a:pt x="2089" y="574"/>
                            <a:pt x="2082" y="486"/>
                            <a:pt x="2020" y="366"/>
                          </a:cubicBezTo>
                          <a:cubicBezTo>
                            <a:pt x="1828" y="0"/>
                            <a:pt x="1405" y="71"/>
                            <a:pt x="1052" y="71"/>
                          </a:cubicBezTo>
                          <a:cubicBezTo>
                            <a:pt x="799" y="71"/>
                            <a:pt x="473" y="34"/>
                            <a:pt x="282" y="153"/>
                          </a:cubicBezTo>
                          <a:cubicBezTo>
                            <a:pt x="97" y="267"/>
                            <a:pt x="8" y="430"/>
                            <a:pt x="8" y="726"/>
                          </a:cubicBezTo>
                          <a:cubicBezTo>
                            <a:pt x="8" y="1008"/>
                            <a:pt x="8" y="1290"/>
                            <a:pt x="8" y="1572"/>
                          </a:cubicBezTo>
                          <a:cubicBezTo>
                            <a:pt x="8" y="1707"/>
                            <a:pt x="0" y="1867"/>
                            <a:pt x="9" y="1999"/>
                          </a:cubicBezTo>
                          <a:cubicBezTo>
                            <a:pt x="27" y="2280"/>
                            <a:pt x="410" y="2291"/>
                            <a:pt x="412" y="1966"/>
                          </a:cubicBezTo>
                          <a:lnTo>
                            <a:pt x="408" y="899"/>
                          </a:lnTo>
                          <a:cubicBezTo>
                            <a:pt x="408" y="838"/>
                            <a:pt x="391" y="744"/>
                            <a:pt x="462" y="744"/>
                          </a:cubicBezTo>
                          <a:cubicBezTo>
                            <a:pt x="534" y="743"/>
                            <a:pt x="517" y="830"/>
                            <a:pt x="517" y="899"/>
                          </a:cubicBezTo>
                          <a:lnTo>
                            <a:pt x="517" y="1531"/>
                          </a:lnTo>
                          <a:close/>
                        </a:path>
                      </a:pathLst>
                    </a:custGeom>
                    <a:solidFill>
                      <a:schemeClr val="lt2"/>
                    </a:solidFill>
                    <a:ln>
                      <a:noFill/>
                    </a:ln>
                  </p:spPr>
                  <p:txBody>
                    <a:bodyPr anchorCtr="0" anchor="t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entury Gothic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</p:grpSp>
          </p:grpSp>
          <p:grpSp>
            <p:nvGrpSpPr>
              <p:cNvPr id="299" name="Google Shape;299;p2"/>
              <p:cNvGrpSpPr/>
              <p:nvPr/>
            </p:nvGrpSpPr>
            <p:grpSpPr>
              <a:xfrm>
                <a:off x="8454133" y="676280"/>
                <a:ext cx="1166220" cy="694157"/>
                <a:chOff x="8454133" y="676280"/>
                <a:chExt cx="1166220" cy="694157"/>
              </a:xfrm>
            </p:grpSpPr>
            <p:sp>
              <p:nvSpPr>
                <p:cNvPr id="300" name="Google Shape;300;p2"/>
                <p:cNvSpPr/>
                <p:nvPr/>
              </p:nvSpPr>
              <p:spPr>
                <a:xfrm flipH="1">
                  <a:off x="8454133" y="947589"/>
                  <a:ext cx="151538" cy="151538"/>
                </a:xfrm>
                <a:prstGeom prst="ellipse">
                  <a:avLst/>
                </a:prstGeom>
                <a:solidFill>
                  <a:srgbClr val="11999E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Century Gothic"/>
                    <a:buNone/>
                  </a:pPr>
                  <a:r>
                    <a:t/>
                  </a:r>
                  <a:endParaRPr b="1" i="0" sz="1400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301" name="Google Shape;301;p2"/>
                <p:cNvGrpSpPr/>
                <p:nvPr/>
              </p:nvGrpSpPr>
              <p:grpSpPr>
                <a:xfrm>
                  <a:off x="8926195" y="676280"/>
                  <a:ext cx="694158" cy="694157"/>
                  <a:chOff x="8926195" y="676280"/>
                  <a:chExt cx="694158" cy="694157"/>
                </a:xfrm>
              </p:grpSpPr>
              <p:sp>
                <p:nvSpPr>
                  <p:cNvPr id="302" name="Google Shape;302;p2"/>
                  <p:cNvSpPr/>
                  <p:nvPr/>
                </p:nvSpPr>
                <p:spPr>
                  <a:xfrm>
                    <a:off x="8926195" y="676280"/>
                    <a:ext cx="694158" cy="694157"/>
                  </a:xfrm>
                  <a:prstGeom prst="ellipse">
                    <a:avLst/>
                  </a:prstGeom>
                  <a:solidFill>
                    <a:srgbClr val="11999E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Century Gothic"/>
                      <a:buNone/>
                    </a:pPr>
                    <a:r>
                      <a:t/>
                    </a:r>
                    <a:endParaRPr b="1" i="0" sz="1400" u="none" cap="none" strike="noStrike">
                      <a:solidFill>
                        <a:srgbClr val="FFFFFF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grpSp>
                <p:nvGrpSpPr>
                  <p:cNvPr id="303" name="Google Shape;303;p2"/>
                  <p:cNvGrpSpPr/>
                  <p:nvPr/>
                </p:nvGrpSpPr>
                <p:grpSpPr>
                  <a:xfrm>
                    <a:off x="9133194" y="843845"/>
                    <a:ext cx="280160" cy="359026"/>
                    <a:chOff x="6473826" y="5251450"/>
                    <a:chExt cx="481013" cy="560388"/>
                  </a:xfrm>
                </p:grpSpPr>
                <p:sp>
                  <p:nvSpPr>
                    <p:cNvPr id="304" name="Google Shape;304;p2"/>
                    <p:cNvSpPr/>
                    <p:nvPr/>
                  </p:nvSpPr>
                  <p:spPr>
                    <a:xfrm>
                      <a:off x="6791326" y="5251450"/>
                      <a:ext cx="163513" cy="161925"/>
                    </a:xfrm>
                    <a:custGeom>
                      <a:rect b="b" l="l" r="r" t="t"/>
                      <a:pathLst>
                        <a:path extrusionOk="0" h="450" w="452">
                          <a:moveTo>
                            <a:pt x="144" y="100"/>
                          </a:moveTo>
                          <a:cubicBezTo>
                            <a:pt x="104" y="56"/>
                            <a:pt x="0" y="0"/>
                            <a:pt x="0" y="17"/>
                          </a:cubicBezTo>
                          <a:cubicBezTo>
                            <a:pt x="0" y="35"/>
                            <a:pt x="73" y="83"/>
                            <a:pt x="72" y="191"/>
                          </a:cubicBezTo>
                          <a:lnTo>
                            <a:pt x="72" y="280"/>
                          </a:lnTo>
                          <a:cubicBezTo>
                            <a:pt x="72" y="340"/>
                            <a:pt x="120" y="388"/>
                            <a:pt x="180" y="387"/>
                          </a:cubicBezTo>
                          <a:lnTo>
                            <a:pt x="245" y="386"/>
                          </a:lnTo>
                          <a:cubicBezTo>
                            <a:pt x="362" y="381"/>
                            <a:pt x="425" y="450"/>
                            <a:pt x="438" y="450"/>
                          </a:cubicBezTo>
                          <a:cubicBezTo>
                            <a:pt x="452" y="450"/>
                            <a:pt x="369" y="348"/>
                            <a:pt x="329" y="304"/>
                          </a:cubicBezTo>
                          <a:lnTo>
                            <a:pt x="144" y="100"/>
                          </a:lnTo>
                          <a:close/>
                        </a:path>
                      </a:pathLst>
                    </a:custGeom>
                    <a:solidFill>
                      <a:schemeClr val="lt2"/>
                    </a:solidFill>
                    <a:ln>
                      <a:noFill/>
                    </a:ln>
                  </p:spPr>
                  <p:txBody>
                    <a:bodyPr anchorCtr="0" anchor="t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entury Gothic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05" name="Google Shape;305;p2"/>
                    <p:cNvSpPr/>
                    <p:nvPr/>
                  </p:nvSpPr>
                  <p:spPr>
                    <a:xfrm>
                      <a:off x="6473826" y="5253038"/>
                      <a:ext cx="474663" cy="558800"/>
                    </a:xfrm>
                    <a:custGeom>
                      <a:rect b="b" l="l" r="r" t="t"/>
                      <a:pathLst>
                        <a:path extrusionOk="0" h="1544" w="1315">
                          <a:moveTo>
                            <a:pt x="1007" y="665"/>
                          </a:moveTo>
                          <a:lnTo>
                            <a:pt x="624" y="1291"/>
                          </a:lnTo>
                          <a:cubicBezTo>
                            <a:pt x="614" y="1317"/>
                            <a:pt x="589" y="1332"/>
                            <a:pt x="563" y="1332"/>
                          </a:cubicBezTo>
                          <a:cubicBezTo>
                            <a:pt x="554" y="1332"/>
                            <a:pt x="546" y="1331"/>
                            <a:pt x="538" y="1328"/>
                          </a:cubicBezTo>
                          <a:cubicBezTo>
                            <a:pt x="523" y="1322"/>
                            <a:pt x="512" y="1311"/>
                            <a:pt x="505" y="1298"/>
                          </a:cubicBezTo>
                          <a:lnTo>
                            <a:pt x="502" y="1294"/>
                          </a:lnTo>
                          <a:lnTo>
                            <a:pt x="309" y="994"/>
                          </a:lnTo>
                          <a:cubicBezTo>
                            <a:pt x="291" y="962"/>
                            <a:pt x="301" y="922"/>
                            <a:pt x="332" y="903"/>
                          </a:cubicBezTo>
                          <a:cubicBezTo>
                            <a:pt x="364" y="884"/>
                            <a:pt x="404" y="895"/>
                            <a:pt x="423" y="926"/>
                          </a:cubicBezTo>
                          <a:lnTo>
                            <a:pt x="551" y="1118"/>
                          </a:lnTo>
                          <a:lnTo>
                            <a:pt x="885" y="616"/>
                          </a:lnTo>
                          <a:cubicBezTo>
                            <a:pt x="898" y="582"/>
                            <a:pt x="937" y="565"/>
                            <a:pt x="971" y="579"/>
                          </a:cubicBezTo>
                          <a:cubicBezTo>
                            <a:pt x="1005" y="592"/>
                            <a:pt x="1021" y="631"/>
                            <a:pt x="1007" y="665"/>
                          </a:cubicBezTo>
                          <a:close/>
                          <a:moveTo>
                            <a:pt x="1207" y="459"/>
                          </a:moveTo>
                          <a:lnTo>
                            <a:pt x="978" y="462"/>
                          </a:lnTo>
                          <a:cubicBezTo>
                            <a:pt x="919" y="463"/>
                            <a:pt x="869" y="415"/>
                            <a:pt x="867" y="356"/>
                          </a:cubicBezTo>
                          <a:lnTo>
                            <a:pt x="860" y="108"/>
                          </a:lnTo>
                          <a:cubicBezTo>
                            <a:pt x="859" y="49"/>
                            <a:pt x="809" y="0"/>
                            <a:pt x="749" y="0"/>
                          </a:cubicBezTo>
                          <a:lnTo>
                            <a:pt x="108" y="0"/>
                          </a:lnTo>
                          <a:cubicBezTo>
                            <a:pt x="48" y="0"/>
                            <a:pt x="0" y="49"/>
                            <a:pt x="0" y="108"/>
                          </a:cubicBezTo>
                          <a:lnTo>
                            <a:pt x="0" y="1436"/>
                          </a:lnTo>
                          <a:cubicBezTo>
                            <a:pt x="0" y="1496"/>
                            <a:pt x="48" y="1544"/>
                            <a:pt x="108" y="1544"/>
                          </a:cubicBezTo>
                          <a:lnTo>
                            <a:pt x="1207" y="1544"/>
                          </a:lnTo>
                          <a:cubicBezTo>
                            <a:pt x="1266" y="1544"/>
                            <a:pt x="1315" y="1496"/>
                            <a:pt x="1315" y="1436"/>
                          </a:cubicBezTo>
                          <a:lnTo>
                            <a:pt x="1315" y="566"/>
                          </a:lnTo>
                          <a:cubicBezTo>
                            <a:pt x="1315" y="506"/>
                            <a:pt x="1266" y="458"/>
                            <a:pt x="1207" y="459"/>
                          </a:cubicBezTo>
                          <a:close/>
                        </a:path>
                      </a:pathLst>
                    </a:custGeom>
                    <a:solidFill>
                      <a:schemeClr val="lt2"/>
                    </a:solidFill>
                    <a:ln>
                      <a:noFill/>
                    </a:ln>
                  </p:spPr>
                  <p:txBody>
                    <a:bodyPr anchorCtr="0" anchor="t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entury Gothic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</p:grpSp>
          </p:grpSp>
        </p:grpSp>
      </p:grpSp>
      <p:sp>
        <p:nvSpPr>
          <p:cNvPr id="306" name="Google Shape;306;p2"/>
          <p:cNvSpPr txBox="1"/>
          <p:nvPr>
            <p:ph idx="12" type="sldNum"/>
          </p:nvPr>
        </p:nvSpPr>
        <p:spPr>
          <a:xfrm>
            <a:off x="11582400" y="6356351"/>
            <a:ext cx="4600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Calibri"/>
              <a:buNone/>
            </a:pPr>
            <a:fld id="{00000000-1234-1234-1234-123412341234}" type="slidenum">
              <a:rPr b="0" i="0" lang="en-US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800" u="none" cap="none" strike="noStrik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7" name="Google Shape;307;p2"/>
          <p:cNvSpPr/>
          <p:nvPr/>
        </p:nvSpPr>
        <p:spPr>
          <a:xfrm>
            <a:off x="9818938" y="4692314"/>
            <a:ext cx="20583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entury Gothic"/>
              <a:buNone/>
            </a:pPr>
            <a:r>
              <a:rPr b="1" lang="en-US" sz="1700">
                <a:solidFill>
                  <a:srgbClr val="009589"/>
                </a:solidFill>
                <a:latin typeface="Roboto"/>
                <a:ea typeface="Roboto"/>
                <a:cs typeface="Roboto"/>
                <a:sym typeface="Roboto"/>
              </a:rPr>
              <a:t>Pricing &amp; Budget</a:t>
            </a:r>
            <a:endParaRPr b="1" i="0" sz="1700" u="none" cap="none" strike="noStrike">
              <a:solidFill>
                <a:srgbClr val="00958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8" name="Google Shape;308;p2"/>
          <p:cNvSpPr txBox="1"/>
          <p:nvPr>
            <p:ph type="title"/>
          </p:nvPr>
        </p:nvSpPr>
        <p:spPr>
          <a:xfrm>
            <a:off x="495300" y="133250"/>
            <a:ext cx="10913400" cy="609600"/>
          </a:xfrm>
          <a:prstGeom prst="rect">
            <a:avLst/>
          </a:prstGeom>
          <a:solidFill>
            <a:srgbClr val="11999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sz="4000">
                <a:solidFill>
                  <a:srgbClr val="FFFFFF"/>
                </a:solidFill>
              </a:rPr>
              <a:t>Table of Content / Agenda</a:t>
            </a:r>
            <a:endParaRPr sz="40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31"/>
          <p:cNvSpPr txBox="1"/>
          <p:nvPr/>
        </p:nvSpPr>
        <p:spPr>
          <a:xfrm>
            <a:off x="10152763" y="6584703"/>
            <a:ext cx="301752" cy="14630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entury Gothic"/>
              <a:buNone/>
            </a:pPr>
            <a:fld id="{00000000-1234-1234-1234-123412341234}" type="slidenum">
              <a:rPr b="1" i="0" lang="en-US" sz="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endParaRPr b="1" i="0" sz="800" u="none" cap="none" strike="noStrik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749" name="Google Shape;749;p31"/>
          <p:cNvGrpSpPr/>
          <p:nvPr/>
        </p:nvGrpSpPr>
        <p:grpSpPr>
          <a:xfrm>
            <a:off x="831561" y="922278"/>
            <a:ext cx="4000415" cy="1693232"/>
            <a:chOff x="-454738" y="529697"/>
            <a:chExt cx="6481554" cy="1445107"/>
          </a:xfrm>
        </p:grpSpPr>
        <p:sp>
          <p:nvSpPr>
            <p:cNvPr id="750" name="Google Shape;750;p31"/>
            <p:cNvSpPr/>
            <p:nvPr/>
          </p:nvSpPr>
          <p:spPr>
            <a:xfrm>
              <a:off x="-447484" y="529697"/>
              <a:ext cx="6474300" cy="307800"/>
            </a:xfrm>
            <a:prstGeom prst="rect">
              <a:avLst/>
            </a:prstGeom>
            <a:solidFill>
              <a:srgbClr val="D9EAD3"/>
            </a:solidFill>
            <a:ln cap="flat" cmpd="sng" w="9525">
              <a:solidFill>
                <a:srgbClr val="0095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4368"/>
                </a:buClr>
                <a:buSzPts val="1400"/>
                <a:buFont typeface="Cambria Math"/>
                <a:buNone/>
              </a:pPr>
              <a:r>
                <a:rPr b="1" i="0" lang="en-US" sz="1800" u="none" cap="none" strike="noStrike">
                  <a:latin typeface="Roboto"/>
                  <a:ea typeface="Roboto"/>
                  <a:cs typeface="Roboto"/>
                  <a:sym typeface="Roboto"/>
                </a:rPr>
                <a:t>1. Keyword Research</a:t>
              </a:r>
              <a:endParaRPr b="1" i="0" sz="1800" u="none" cap="none" strike="noStrike">
                <a:latin typeface="Cambria Math"/>
                <a:ea typeface="Cambria Math"/>
                <a:cs typeface="Cambria Math"/>
                <a:sym typeface="Cambria Math"/>
              </a:endParaRPr>
            </a:p>
          </p:txBody>
        </p:sp>
        <p:sp>
          <p:nvSpPr>
            <p:cNvPr id="751" name="Google Shape;751;p31"/>
            <p:cNvSpPr/>
            <p:nvPr/>
          </p:nvSpPr>
          <p:spPr>
            <a:xfrm>
              <a:off x="-454738" y="837504"/>
              <a:ext cx="6474300" cy="1137300"/>
            </a:xfrm>
            <a:prstGeom prst="rect">
              <a:avLst/>
            </a:prstGeom>
            <a:solidFill>
              <a:srgbClr val="D9EAD3"/>
            </a:solidFill>
            <a:ln cap="flat" cmpd="sng" w="9525">
              <a:solidFill>
                <a:srgbClr val="1B786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just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1200"/>
                <a:buFont typeface="Cambria Math"/>
                <a:buNone/>
              </a:pPr>
              <a:r>
                <a:rPr i="0" lang="en-US" sz="1800" u="none" cap="none" strike="noStrike">
                  <a:latin typeface="Roboto"/>
                  <a:ea typeface="Roboto"/>
                  <a:cs typeface="Roboto"/>
                  <a:sym typeface="Roboto"/>
                </a:rPr>
                <a:t>Researched most popular and high ranking keywords and added them as positioning, taglin, Landing page for better probability of showing up in google search.</a:t>
              </a:r>
              <a:endParaRPr i="0" sz="2000" u="none" cap="none" strike="noStrike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752" name="Google Shape;752;p31"/>
          <p:cNvSpPr/>
          <p:nvPr/>
        </p:nvSpPr>
        <p:spPr>
          <a:xfrm>
            <a:off x="2863617" y="7398564"/>
            <a:ext cx="24080" cy="10733"/>
          </a:xfrm>
          <a:custGeom>
            <a:rect b="b" l="l" r="r" t="t"/>
            <a:pathLst>
              <a:path extrusionOk="0" h="27520" w="68800">
                <a:moveTo>
                  <a:pt x="0" y="0"/>
                </a:moveTo>
                <a:lnTo>
                  <a:pt x="68800" y="0"/>
                </a:lnTo>
                <a:lnTo>
                  <a:pt x="68800" y="27520"/>
                </a:lnTo>
                <a:lnTo>
                  <a:pt x="0" y="2752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3" name="Google Shape;753;p31"/>
          <p:cNvSpPr txBox="1"/>
          <p:nvPr>
            <p:ph idx="4294967295" type="title"/>
          </p:nvPr>
        </p:nvSpPr>
        <p:spPr>
          <a:xfrm>
            <a:off x="760425" y="105075"/>
            <a:ext cx="10555200" cy="609600"/>
          </a:xfrm>
          <a:prstGeom prst="rect">
            <a:avLst/>
          </a:prstGeom>
          <a:solidFill>
            <a:srgbClr val="11999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 sz="4000">
                <a:solidFill>
                  <a:srgbClr val="FFFFFF"/>
                </a:solidFill>
              </a:rPr>
              <a:t>SEO Strategy to Increase Online Visibility</a:t>
            </a:r>
            <a:endParaRPr sz="4000">
              <a:solidFill>
                <a:srgbClr val="FFFFFF"/>
              </a:solidFill>
            </a:endParaRPr>
          </a:p>
        </p:txBody>
      </p:sp>
      <p:grpSp>
        <p:nvGrpSpPr>
          <p:cNvPr id="754" name="Google Shape;754;p31"/>
          <p:cNvGrpSpPr/>
          <p:nvPr/>
        </p:nvGrpSpPr>
        <p:grpSpPr>
          <a:xfrm>
            <a:off x="6831927" y="922276"/>
            <a:ext cx="4428203" cy="1460877"/>
            <a:chOff x="-454746" y="529697"/>
            <a:chExt cx="6481561" cy="1246801"/>
          </a:xfrm>
        </p:grpSpPr>
        <p:sp>
          <p:nvSpPr>
            <p:cNvPr id="755" name="Google Shape;755;p31"/>
            <p:cNvSpPr/>
            <p:nvPr/>
          </p:nvSpPr>
          <p:spPr>
            <a:xfrm>
              <a:off x="-447484" y="529697"/>
              <a:ext cx="6474300" cy="307800"/>
            </a:xfrm>
            <a:prstGeom prst="rect">
              <a:avLst/>
            </a:prstGeom>
            <a:solidFill>
              <a:srgbClr val="D0E0E3"/>
            </a:solidFill>
            <a:ln cap="flat" cmpd="sng" w="9525">
              <a:solidFill>
                <a:srgbClr val="1B786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4368"/>
                </a:buClr>
                <a:buSzPts val="1400"/>
                <a:buFont typeface="Cambria Math"/>
                <a:buNone/>
              </a:pPr>
              <a:r>
                <a:rPr b="1" lang="en-US" sz="18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2. Competitor Research</a:t>
              </a:r>
              <a:endParaRPr b="1" i="0" sz="1400" u="none" cap="none" strike="noStrike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endParaRPr>
            </a:p>
          </p:txBody>
        </p:sp>
        <p:sp>
          <p:nvSpPr>
            <p:cNvPr id="756" name="Google Shape;756;p31"/>
            <p:cNvSpPr/>
            <p:nvPr/>
          </p:nvSpPr>
          <p:spPr>
            <a:xfrm>
              <a:off x="-454746" y="837498"/>
              <a:ext cx="6474300" cy="939000"/>
            </a:xfrm>
            <a:prstGeom prst="rect">
              <a:avLst/>
            </a:prstGeom>
            <a:solidFill>
              <a:srgbClr val="D0E0E3"/>
            </a:solidFill>
            <a:ln cap="flat" cmpd="sng" w="9525">
              <a:solidFill>
                <a:srgbClr val="1B786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1200"/>
                <a:buFont typeface="Cambria Math"/>
                <a:buNone/>
              </a:pPr>
              <a:r>
                <a:rPr lang="en-US" sz="1800">
                  <a:latin typeface="Roboto"/>
                  <a:ea typeface="Roboto"/>
                  <a:cs typeface="Roboto"/>
                  <a:sym typeface="Roboto"/>
                </a:rPr>
                <a:t>Analyzed and researched PushFars’s and Chronus’s Domain Authority, backlinks, referring domains and Organic monthly </a:t>
              </a:r>
              <a:endParaRPr i="0" sz="2000" u="none" cap="none" strike="noStrike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757" name="Google Shape;757;p31"/>
          <p:cNvSpPr/>
          <p:nvPr/>
        </p:nvSpPr>
        <p:spPr>
          <a:xfrm>
            <a:off x="-942363" y="7841397"/>
            <a:ext cx="3801600" cy="20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Cambria Math"/>
              <a:buNone/>
            </a:pPr>
            <a:r>
              <a:t/>
            </a:r>
            <a:endParaRPr sz="1800">
              <a:solidFill>
                <a:srgbClr val="11999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758" name="Google Shape;758;p31"/>
          <p:cNvGrpSpPr/>
          <p:nvPr/>
        </p:nvGrpSpPr>
        <p:grpSpPr>
          <a:xfrm>
            <a:off x="831550" y="4503688"/>
            <a:ext cx="4000426" cy="1933931"/>
            <a:chOff x="-454756" y="594730"/>
            <a:chExt cx="6481572" cy="1379999"/>
          </a:xfrm>
        </p:grpSpPr>
        <p:sp>
          <p:nvSpPr>
            <p:cNvPr id="759" name="Google Shape;759;p31"/>
            <p:cNvSpPr/>
            <p:nvPr/>
          </p:nvSpPr>
          <p:spPr>
            <a:xfrm>
              <a:off x="-447484" y="594730"/>
              <a:ext cx="6474300" cy="307800"/>
            </a:xfrm>
            <a:prstGeom prst="rect">
              <a:avLst/>
            </a:prstGeom>
            <a:solidFill>
              <a:srgbClr val="C9DAF8"/>
            </a:solidFill>
            <a:ln cap="flat" cmpd="sng" w="9525">
              <a:solidFill>
                <a:srgbClr val="1B786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4368"/>
                </a:buClr>
                <a:buSzPts val="1400"/>
                <a:buFont typeface="Cambria Math"/>
                <a:buNone/>
              </a:pPr>
              <a:r>
                <a:rPr b="1" lang="en-US" sz="1800">
                  <a:solidFill>
                    <a:srgbClr val="004368"/>
                  </a:solidFill>
                  <a:latin typeface="Roboto"/>
                  <a:ea typeface="Roboto"/>
                  <a:cs typeface="Roboto"/>
                  <a:sym typeface="Roboto"/>
                </a:rPr>
                <a:t>3</a:t>
              </a:r>
              <a:r>
                <a:rPr b="1" i="0" lang="en-US" sz="1800" u="none" cap="none" strike="noStrike">
                  <a:solidFill>
                    <a:srgbClr val="004368"/>
                  </a:solidFill>
                  <a:latin typeface="Roboto"/>
                  <a:ea typeface="Roboto"/>
                  <a:cs typeface="Roboto"/>
                  <a:sym typeface="Roboto"/>
                </a:rPr>
                <a:t>. </a:t>
              </a:r>
              <a:r>
                <a:rPr b="1" lang="en-US" sz="1800">
                  <a:latin typeface="Roboto"/>
                  <a:ea typeface="Roboto"/>
                  <a:cs typeface="Roboto"/>
                  <a:sym typeface="Roboto"/>
                </a:rPr>
                <a:t>Content Strategy</a:t>
              </a:r>
              <a:endParaRPr b="1" i="0" sz="1400" u="none" cap="none" strike="noStrike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endParaRPr>
            </a:p>
          </p:txBody>
        </p:sp>
        <p:sp>
          <p:nvSpPr>
            <p:cNvPr id="760" name="Google Shape;760;p31"/>
            <p:cNvSpPr/>
            <p:nvPr/>
          </p:nvSpPr>
          <p:spPr>
            <a:xfrm>
              <a:off x="-454756" y="902529"/>
              <a:ext cx="6474300" cy="1072200"/>
            </a:xfrm>
            <a:prstGeom prst="rect">
              <a:avLst/>
            </a:prstGeom>
            <a:solidFill>
              <a:srgbClr val="C9DAF8"/>
            </a:solidFill>
            <a:ln cap="flat" cmpd="sng" w="9525">
              <a:solidFill>
                <a:srgbClr val="1D7E7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1200"/>
                <a:buFont typeface="Cambria Math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1200"/>
                <a:buFont typeface="Cambria Math"/>
                <a:buNone/>
              </a:pPr>
              <a:r>
                <a:rPr lang="en-US" sz="1800">
                  <a:latin typeface="Cambria Math"/>
                  <a:ea typeface="Cambria Math"/>
                  <a:cs typeface="Cambria Math"/>
                  <a:sym typeface="Cambria Math"/>
                </a:rPr>
                <a:t>G</a:t>
              </a:r>
              <a:r>
                <a:rPr lang="en-US" sz="1800">
                  <a:latin typeface="Roboto"/>
                  <a:ea typeface="Roboto"/>
                  <a:cs typeface="Roboto"/>
                  <a:sym typeface="Roboto"/>
                </a:rPr>
                <a:t>uest Blogging paid support  from HR.com.  HR.com works as our influencer. Virtual Webinars on ROI of Employee mentoring and Employee engagement.</a:t>
              </a:r>
              <a:endParaRPr sz="18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1200"/>
                <a:buFont typeface="Cambria Math"/>
                <a:buNone/>
              </a:pPr>
              <a:r>
                <a:t/>
              </a:r>
              <a:endParaRPr sz="1800">
                <a:solidFill>
                  <a:srgbClr val="11999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761" name="Google Shape;761;p31"/>
          <p:cNvGrpSpPr/>
          <p:nvPr/>
        </p:nvGrpSpPr>
        <p:grpSpPr>
          <a:xfrm>
            <a:off x="6831750" y="4427474"/>
            <a:ext cx="4428193" cy="2071449"/>
            <a:chOff x="-454732" y="529697"/>
            <a:chExt cx="6481547" cy="1767900"/>
          </a:xfrm>
        </p:grpSpPr>
        <p:sp>
          <p:nvSpPr>
            <p:cNvPr id="762" name="Google Shape;762;p31"/>
            <p:cNvSpPr/>
            <p:nvPr/>
          </p:nvSpPr>
          <p:spPr>
            <a:xfrm>
              <a:off x="-447484" y="529697"/>
              <a:ext cx="6474300" cy="307800"/>
            </a:xfrm>
            <a:prstGeom prst="rect">
              <a:avLst/>
            </a:prstGeom>
            <a:solidFill>
              <a:srgbClr val="AEE2E8"/>
            </a:solidFill>
            <a:ln cap="flat" cmpd="sng" w="9525">
              <a:solidFill>
                <a:srgbClr val="1B786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rgbClr val="004368"/>
                </a:buClr>
                <a:buSzPts val="1400"/>
                <a:buFont typeface="Cambria Math"/>
                <a:buNone/>
              </a:pPr>
              <a:r>
                <a:rPr b="1" lang="en-US" sz="1800">
                  <a:latin typeface="Roboto"/>
                  <a:ea typeface="Roboto"/>
                  <a:cs typeface="Roboto"/>
                  <a:sym typeface="Roboto"/>
                </a:rPr>
                <a:t>4. Link Build Campaign</a:t>
              </a:r>
              <a:endParaRPr b="1" i="0" sz="1400" u="none" cap="none" strike="noStrike">
                <a:latin typeface="Cambria Math"/>
                <a:ea typeface="Cambria Math"/>
                <a:cs typeface="Cambria Math"/>
                <a:sym typeface="Cambria Math"/>
              </a:endParaRPr>
            </a:p>
          </p:txBody>
        </p:sp>
        <p:sp>
          <p:nvSpPr>
            <p:cNvPr id="763" name="Google Shape;763;p31"/>
            <p:cNvSpPr/>
            <p:nvPr/>
          </p:nvSpPr>
          <p:spPr>
            <a:xfrm>
              <a:off x="-454732" y="837497"/>
              <a:ext cx="6474300" cy="1460100"/>
            </a:xfrm>
            <a:prstGeom prst="rect">
              <a:avLst/>
            </a:prstGeom>
            <a:solidFill>
              <a:srgbClr val="AEE2E8"/>
            </a:solidFill>
            <a:ln cap="flat" cmpd="sng" w="9525">
              <a:solidFill>
                <a:srgbClr val="1B786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latin typeface="Roboto"/>
                  <a:ea typeface="Roboto"/>
                  <a:cs typeface="Roboto"/>
                  <a:sym typeface="Roboto"/>
                </a:rPr>
                <a:t>L&amp;D certificate page: This page has to self sufficient to entice the target audience for the free and valuable Certification to become L&amp;D managers with superpower insightful Blogging linking the main page</a:t>
              </a:r>
              <a:r>
                <a:rPr lang="en-US" sz="1800">
                  <a:latin typeface="Roboto"/>
                  <a:ea typeface="Roboto"/>
                  <a:cs typeface="Roboto"/>
                  <a:sym typeface="Roboto"/>
                </a:rPr>
                <a:t> </a:t>
              </a:r>
              <a:endParaRPr i="0" sz="2000" u="none" cap="none" strike="noStrike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pic>
        <p:nvPicPr>
          <p:cNvPr id="764" name="Google Shape;76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2238" y="2559240"/>
            <a:ext cx="1739522" cy="173952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65" name="Google Shape;765;p31"/>
          <p:cNvCxnSpPr>
            <a:stCxn id="751" idx="2"/>
            <a:endCxn id="764" idx="1"/>
          </p:cNvCxnSpPr>
          <p:nvPr/>
        </p:nvCxnSpPr>
        <p:spPr>
          <a:xfrm flipH="1" rot="-5400000">
            <a:off x="3554030" y="1891010"/>
            <a:ext cx="813600" cy="2262600"/>
          </a:xfrm>
          <a:prstGeom prst="bentConnector2">
            <a:avLst/>
          </a:prstGeom>
          <a:noFill/>
          <a:ln cap="flat" cmpd="sng" w="19050">
            <a:solidFill>
              <a:srgbClr val="1B786E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66" name="Google Shape;766;p31"/>
          <p:cNvCxnSpPr>
            <a:stCxn id="764" idx="1"/>
            <a:endCxn id="759" idx="0"/>
          </p:cNvCxnSpPr>
          <p:nvPr/>
        </p:nvCxnSpPr>
        <p:spPr>
          <a:xfrm flipH="1">
            <a:off x="2834138" y="3429001"/>
            <a:ext cx="2258100" cy="1074600"/>
          </a:xfrm>
          <a:prstGeom prst="bentConnector2">
            <a:avLst/>
          </a:prstGeom>
          <a:noFill/>
          <a:ln cap="flat" cmpd="sng" w="19050">
            <a:solidFill>
              <a:srgbClr val="1B786E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67" name="Google Shape;767;p31"/>
          <p:cNvCxnSpPr>
            <a:stCxn id="764" idx="3"/>
            <a:endCxn id="756" idx="2"/>
          </p:cNvCxnSpPr>
          <p:nvPr/>
        </p:nvCxnSpPr>
        <p:spPr>
          <a:xfrm flipH="1" rot="10800000">
            <a:off x="6831759" y="2383201"/>
            <a:ext cx="2211900" cy="1045800"/>
          </a:xfrm>
          <a:prstGeom prst="bentConnector2">
            <a:avLst/>
          </a:prstGeom>
          <a:noFill/>
          <a:ln cap="flat" cmpd="sng" w="19050">
            <a:solidFill>
              <a:srgbClr val="1B786E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68" name="Google Shape;768;p31"/>
          <p:cNvCxnSpPr>
            <a:stCxn id="764" idx="3"/>
            <a:endCxn id="762" idx="0"/>
          </p:cNvCxnSpPr>
          <p:nvPr/>
        </p:nvCxnSpPr>
        <p:spPr>
          <a:xfrm>
            <a:off x="6831759" y="3429001"/>
            <a:ext cx="2216700" cy="998400"/>
          </a:xfrm>
          <a:prstGeom prst="bentConnector2">
            <a:avLst/>
          </a:prstGeom>
          <a:noFill/>
          <a:ln cap="flat" cmpd="sng" w="19050">
            <a:solidFill>
              <a:srgbClr val="1B786E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p18"/>
          <p:cNvSpPr txBox="1"/>
          <p:nvPr>
            <p:ph type="title"/>
          </p:nvPr>
        </p:nvSpPr>
        <p:spPr>
          <a:xfrm>
            <a:off x="495300" y="190500"/>
            <a:ext cx="10934700" cy="609600"/>
          </a:xfrm>
          <a:prstGeom prst="rect">
            <a:avLst/>
          </a:prstGeom>
          <a:solidFill>
            <a:srgbClr val="11999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sz="4000">
                <a:solidFill>
                  <a:srgbClr val="FFFFFF"/>
                </a:solidFill>
              </a:rPr>
              <a:t>Landing Page</a:t>
            </a:r>
            <a:endParaRPr sz="4000">
              <a:solidFill>
                <a:srgbClr val="FFFFFF"/>
              </a:solidFill>
            </a:endParaRPr>
          </a:p>
        </p:txBody>
      </p:sp>
      <p:pic>
        <p:nvPicPr>
          <p:cNvPr id="775" name="Google Shape;775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5300" y="952500"/>
            <a:ext cx="10934700" cy="5051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20"/>
          <p:cNvSpPr txBox="1"/>
          <p:nvPr>
            <p:ph idx="12" type="sldNum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2" name="Google Shape;782;p20"/>
          <p:cNvSpPr txBox="1"/>
          <p:nvPr>
            <p:ph type="title"/>
          </p:nvPr>
        </p:nvSpPr>
        <p:spPr>
          <a:xfrm>
            <a:off x="495300" y="133250"/>
            <a:ext cx="10913400" cy="609600"/>
          </a:xfrm>
          <a:prstGeom prst="rect">
            <a:avLst/>
          </a:prstGeom>
          <a:solidFill>
            <a:srgbClr val="11999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sz="4000">
                <a:solidFill>
                  <a:srgbClr val="FFFFFF"/>
                </a:solidFill>
              </a:rPr>
              <a:t>Explainer Video</a:t>
            </a:r>
            <a:endParaRPr sz="4000">
              <a:solidFill>
                <a:schemeClr val="dk2"/>
              </a:solidFill>
            </a:endParaRPr>
          </a:p>
        </p:txBody>
      </p:sp>
      <p:pic>
        <p:nvPicPr>
          <p:cNvPr id="783" name="Google Shape;783;p20" title="A Push in the right direction(1)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37825" y="835925"/>
            <a:ext cx="8716351" cy="5717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gd44d370ee5_6_20"/>
          <p:cNvSpPr txBox="1"/>
          <p:nvPr>
            <p:ph idx="12" type="sldNum"/>
          </p:nvPr>
        </p:nvSpPr>
        <p:spPr>
          <a:xfrm>
            <a:off x="4368800" y="4237567"/>
            <a:ext cx="1422300" cy="24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790" name="Google Shape;790;gd44d370ee5_6_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791" name="Google Shape;791;gd44d370ee5_6_20"/>
          <p:cNvSpPr txBox="1"/>
          <p:nvPr/>
        </p:nvSpPr>
        <p:spPr>
          <a:xfrm>
            <a:off x="305225" y="103000"/>
            <a:ext cx="40161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0" i="0" sz="2900" u="none" cap="none" strike="noStrike">
              <a:solidFill>
                <a:srgbClr val="000000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792" name="Google Shape;792;gd44d370ee5_6_20"/>
          <p:cNvSpPr/>
          <p:nvPr/>
        </p:nvSpPr>
        <p:spPr>
          <a:xfrm>
            <a:off x="419100" y="830325"/>
            <a:ext cx="11339400" cy="3991200"/>
          </a:xfrm>
          <a:prstGeom prst="rect">
            <a:avLst/>
          </a:prstGeom>
          <a:solidFill>
            <a:srgbClr val="11999E"/>
          </a:solidFill>
          <a:ln cap="flat" cmpd="sng" w="25400">
            <a:solidFill>
              <a:srgbClr val="0079A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entury Gothic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Logo, company name&#10;&#10;Description automatically generated" id="793" name="Google Shape;793;gd44d370ee5_6_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3800" y="911850"/>
            <a:ext cx="3835000" cy="3835023"/>
          </a:xfrm>
          <a:prstGeom prst="rect">
            <a:avLst/>
          </a:prstGeom>
          <a:solidFill>
            <a:srgbClr val="7F7F7F"/>
          </a:solidFill>
          <a:ln>
            <a:noFill/>
          </a:ln>
        </p:spPr>
      </p:pic>
      <p:pic>
        <p:nvPicPr>
          <p:cNvPr id="794" name="Google Shape;794;gd44d370ee5_6_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440625" y="911850"/>
            <a:ext cx="7239000" cy="3835025"/>
          </a:xfrm>
          <a:prstGeom prst="rect">
            <a:avLst/>
          </a:prstGeom>
          <a:noFill/>
          <a:ln>
            <a:noFill/>
          </a:ln>
        </p:spPr>
      </p:pic>
      <p:sp>
        <p:nvSpPr>
          <p:cNvPr id="795" name="Google Shape;795;gd44d370ee5_6_20"/>
          <p:cNvSpPr txBox="1"/>
          <p:nvPr/>
        </p:nvSpPr>
        <p:spPr>
          <a:xfrm>
            <a:off x="8091900" y="4158500"/>
            <a:ext cx="37428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90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#MentorEngageB2B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6" name="Google Shape;796;gd44d370ee5_6_20"/>
          <p:cNvSpPr txBox="1"/>
          <p:nvPr/>
        </p:nvSpPr>
        <p:spPr>
          <a:xfrm>
            <a:off x="4473850" y="909150"/>
            <a:ext cx="72057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A push in the right direction</a:t>
            </a:r>
            <a:r>
              <a:rPr lang="en-US" sz="400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...</a:t>
            </a:r>
            <a:endParaRPr sz="2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7" name="Google Shape;797;gd44d370ee5_6_20"/>
          <p:cNvSpPr txBox="1"/>
          <p:nvPr>
            <p:ph type="title"/>
          </p:nvPr>
        </p:nvSpPr>
        <p:spPr>
          <a:xfrm>
            <a:off x="760425" y="105075"/>
            <a:ext cx="10555200" cy="609600"/>
          </a:xfrm>
          <a:prstGeom prst="rect">
            <a:avLst/>
          </a:prstGeom>
          <a:solidFill>
            <a:srgbClr val="11999E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45454"/>
              <a:buNone/>
            </a:pPr>
            <a:r>
              <a:rPr lang="en-US">
                <a:solidFill>
                  <a:srgbClr val="FFFFFF"/>
                </a:solidFill>
              </a:rPr>
              <a:t>Bill Board One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gd44d370ee5_6_514"/>
          <p:cNvSpPr txBox="1"/>
          <p:nvPr>
            <p:ph idx="12" type="sldNum"/>
          </p:nvPr>
        </p:nvSpPr>
        <p:spPr>
          <a:xfrm>
            <a:off x="4368800" y="4237567"/>
            <a:ext cx="1422300" cy="24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804" name="Google Shape;804;gd44d370ee5_6_5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805" name="Google Shape;805;gd44d370ee5_6_514"/>
          <p:cNvSpPr txBox="1"/>
          <p:nvPr/>
        </p:nvSpPr>
        <p:spPr>
          <a:xfrm>
            <a:off x="305225" y="103000"/>
            <a:ext cx="40161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0" i="0" sz="2900" u="none" cap="none" strike="noStrike">
              <a:solidFill>
                <a:srgbClr val="000000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806" name="Google Shape;806;gd44d370ee5_6_514"/>
          <p:cNvSpPr/>
          <p:nvPr/>
        </p:nvSpPr>
        <p:spPr>
          <a:xfrm>
            <a:off x="419100" y="830325"/>
            <a:ext cx="11339400" cy="3991200"/>
          </a:xfrm>
          <a:prstGeom prst="rect">
            <a:avLst/>
          </a:prstGeom>
          <a:solidFill>
            <a:srgbClr val="11999E"/>
          </a:solidFill>
          <a:ln cap="flat" cmpd="sng" w="25400">
            <a:solidFill>
              <a:srgbClr val="0079A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entury Gothic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Logo, company name&#10;&#10;Description automatically generated" id="807" name="Google Shape;807;gd44d370ee5_6_5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3800" y="911850"/>
            <a:ext cx="3835000" cy="3835023"/>
          </a:xfrm>
          <a:prstGeom prst="rect">
            <a:avLst/>
          </a:prstGeom>
          <a:solidFill>
            <a:srgbClr val="7F7F7F"/>
          </a:solidFill>
          <a:ln>
            <a:noFill/>
          </a:ln>
        </p:spPr>
      </p:pic>
      <p:pic>
        <p:nvPicPr>
          <p:cNvPr id="808" name="Google Shape;808;gd44d370ee5_6_5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459350" y="906525"/>
            <a:ext cx="7233401" cy="3835025"/>
          </a:xfrm>
          <a:prstGeom prst="rect">
            <a:avLst/>
          </a:prstGeom>
          <a:noFill/>
          <a:ln>
            <a:noFill/>
          </a:ln>
        </p:spPr>
      </p:pic>
      <p:sp>
        <p:nvSpPr>
          <p:cNvPr id="809" name="Google Shape;809;gd44d370ee5_6_514"/>
          <p:cNvSpPr txBox="1"/>
          <p:nvPr/>
        </p:nvSpPr>
        <p:spPr>
          <a:xfrm>
            <a:off x="4473850" y="832950"/>
            <a:ext cx="51144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Climb with Clarity...</a:t>
            </a:r>
            <a:endParaRPr sz="2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0" name="Google Shape;810;gd44d370ee5_6_514"/>
          <p:cNvSpPr txBox="1"/>
          <p:nvPr/>
        </p:nvSpPr>
        <p:spPr>
          <a:xfrm>
            <a:off x="8063925" y="4197925"/>
            <a:ext cx="37428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90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#MentorEngageB2B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1" name="Google Shape;811;gd44d370ee5_6_514"/>
          <p:cNvSpPr txBox="1"/>
          <p:nvPr>
            <p:ph type="title"/>
          </p:nvPr>
        </p:nvSpPr>
        <p:spPr>
          <a:xfrm>
            <a:off x="760425" y="105075"/>
            <a:ext cx="10555200" cy="609600"/>
          </a:xfrm>
          <a:prstGeom prst="rect">
            <a:avLst/>
          </a:prstGeom>
          <a:solidFill>
            <a:srgbClr val="11999E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45454"/>
              <a:buNone/>
            </a:pPr>
            <a:r>
              <a:rPr lang="en-US">
                <a:solidFill>
                  <a:srgbClr val="FFFFFF"/>
                </a:solidFill>
              </a:rPr>
              <a:t>Bill Board Two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28"/>
          <p:cNvSpPr txBox="1"/>
          <p:nvPr>
            <p:ph type="title"/>
          </p:nvPr>
        </p:nvSpPr>
        <p:spPr>
          <a:xfrm rot="-5400000">
            <a:off x="-2608325" y="3167475"/>
            <a:ext cx="6356100" cy="609600"/>
          </a:xfrm>
          <a:prstGeom prst="rect">
            <a:avLst/>
          </a:prstGeom>
          <a:solidFill>
            <a:srgbClr val="00958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 sz="4000">
                <a:solidFill>
                  <a:srgbClr val="FFFFFF"/>
                </a:solidFill>
              </a:rPr>
              <a:t>Flyers</a:t>
            </a:r>
            <a:endParaRPr sz="4000">
              <a:solidFill>
                <a:srgbClr val="FFFFFF"/>
              </a:solidFill>
            </a:endParaRPr>
          </a:p>
        </p:txBody>
      </p:sp>
      <p:sp>
        <p:nvSpPr>
          <p:cNvPr id="818" name="Google Shape;818;p28"/>
          <p:cNvSpPr txBox="1"/>
          <p:nvPr>
            <p:ph idx="12" type="sldNum"/>
          </p:nvPr>
        </p:nvSpPr>
        <p:spPr>
          <a:xfrm>
            <a:off x="8610600" y="6356352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Text&#10;&#10;Description automatically generated" id="819" name="Google Shape;819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79150" y="294225"/>
            <a:ext cx="5015211" cy="63561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text, electronics, computer&#10;&#10;Description automatically generated" id="820" name="Google Shape;820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38589" y="294225"/>
            <a:ext cx="5015211" cy="6356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5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gd44d370ee5_1_122"/>
          <p:cNvSpPr txBox="1"/>
          <p:nvPr>
            <p:ph type="title"/>
          </p:nvPr>
        </p:nvSpPr>
        <p:spPr>
          <a:xfrm rot="-5400000">
            <a:off x="-2608325" y="3167475"/>
            <a:ext cx="6356100" cy="609600"/>
          </a:xfrm>
          <a:prstGeom prst="rect">
            <a:avLst/>
          </a:prstGeom>
          <a:solidFill>
            <a:srgbClr val="00958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 sz="4000">
                <a:solidFill>
                  <a:srgbClr val="FFFFFF"/>
                </a:solidFill>
              </a:rPr>
              <a:t>Posters</a:t>
            </a:r>
            <a:endParaRPr sz="4000">
              <a:solidFill>
                <a:srgbClr val="FFFFFF"/>
              </a:solidFill>
            </a:endParaRPr>
          </a:p>
        </p:txBody>
      </p:sp>
      <p:sp>
        <p:nvSpPr>
          <p:cNvPr id="827" name="Google Shape;827;gd44d370ee5_1_122"/>
          <p:cNvSpPr txBox="1"/>
          <p:nvPr>
            <p:ph idx="12" type="sldNum"/>
          </p:nvPr>
        </p:nvSpPr>
        <p:spPr>
          <a:xfrm>
            <a:off x="8610600" y="6356352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picture containing text, document&#10;&#10;Description automatically generated" id="828" name="Google Shape;828;gd44d370ee5_1_1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17075" y="300343"/>
            <a:ext cx="5021711" cy="634998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ext&#10;&#10;Description automatically generated" id="829" name="Google Shape;829;gd44d370ee5_1_1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32090" y="294225"/>
            <a:ext cx="5021711" cy="63499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1999E">
            <a:alpha val="67450"/>
          </a:srgbClr>
        </a:solidFill>
      </p:bgPr>
    </p:bg>
    <p:spTree>
      <p:nvGrpSpPr>
        <p:cNvPr id="833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4" name="Google Shape;834;gd44d370ee5_8_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71975" y="789850"/>
            <a:ext cx="3295650" cy="3295650"/>
          </a:xfrm>
          <a:prstGeom prst="rect">
            <a:avLst/>
          </a:prstGeom>
          <a:noFill/>
          <a:ln>
            <a:noFill/>
          </a:ln>
        </p:spPr>
      </p:pic>
      <p:sp>
        <p:nvSpPr>
          <p:cNvPr id="835" name="Google Shape;835;gd44d370ee5_8_77"/>
          <p:cNvSpPr txBox="1"/>
          <p:nvPr>
            <p:ph idx="4294967295" type="ctrTitle"/>
          </p:nvPr>
        </p:nvSpPr>
        <p:spPr>
          <a:xfrm>
            <a:off x="3554006" y="4171213"/>
            <a:ext cx="5152800" cy="98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Roboto"/>
              <a:buNone/>
            </a:pPr>
            <a:r>
              <a:rPr b="1" i="0" lang="en-US" sz="6000" u="none" cap="none" strike="noStrike">
                <a:solidFill>
                  <a:srgbClr val="000000"/>
                </a:solidFill>
              </a:rPr>
              <a:t>Thank you!</a:t>
            </a:r>
            <a:endParaRPr b="1" i="0" sz="6000" u="none" cap="none" strike="noStrike">
              <a:solidFill>
                <a:srgbClr val="000000"/>
              </a:solidFill>
            </a:endParaRPr>
          </a:p>
        </p:txBody>
      </p:sp>
      <p:sp>
        <p:nvSpPr>
          <p:cNvPr id="836" name="Google Shape;836;gd44d370ee5_8_77"/>
          <p:cNvSpPr txBox="1"/>
          <p:nvPr>
            <p:ph idx="4294967295" type="subTitle"/>
          </p:nvPr>
        </p:nvSpPr>
        <p:spPr>
          <a:xfrm>
            <a:off x="3554006" y="5681975"/>
            <a:ext cx="5152800" cy="68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16934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115"/>
              <a:buFont typeface="Roboto"/>
              <a:buNone/>
            </a:pPr>
            <a:r>
              <a:rPr b="0" i="0" lang="en-US" sz="2012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https://www.mentorengageb2b.com/</a:t>
            </a:r>
            <a:endParaRPr b="0" i="0" sz="1779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1999E">
            <a:alpha val="67450"/>
          </a:srgbClr>
        </a:solidFill>
      </p:bgPr>
    </p:bg>
    <p:spTree>
      <p:nvGrpSpPr>
        <p:cNvPr id="840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gd44d370ee5_8_149"/>
          <p:cNvSpPr txBox="1"/>
          <p:nvPr>
            <p:ph idx="4294967295" type="ctrTitle"/>
          </p:nvPr>
        </p:nvSpPr>
        <p:spPr>
          <a:xfrm>
            <a:off x="3706406" y="4786625"/>
            <a:ext cx="5152800" cy="98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Roboto"/>
              <a:buNone/>
            </a:pPr>
            <a:r>
              <a:rPr b="1" lang="en-US" sz="6000">
                <a:solidFill>
                  <a:srgbClr val="000000"/>
                </a:solidFill>
              </a:rPr>
              <a:t>Questions?</a:t>
            </a:r>
            <a:endParaRPr b="1" i="0" sz="6000" u="none" cap="none" strike="noStrike">
              <a:solidFill>
                <a:srgbClr val="000000"/>
              </a:solidFill>
            </a:endParaRPr>
          </a:p>
        </p:txBody>
      </p:sp>
      <p:pic>
        <p:nvPicPr>
          <p:cNvPr id="842" name="Google Shape;842;gd44d370ee5_8_1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24406" y="554575"/>
            <a:ext cx="4012000" cy="401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1999E">
            <a:alpha val="67450"/>
          </a:srgbClr>
        </a:solidFill>
      </p:bgPr>
    </p:bg>
    <p:spTree>
      <p:nvGrpSpPr>
        <p:cNvPr id="846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gd44d370ee5_8_156"/>
          <p:cNvSpPr txBox="1"/>
          <p:nvPr>
            <p:ph type="ctrTitle"/>
          </p:nvPr>
        </p:nvSpPr>
        <p:spPr>
          <a:xfrm>
            <a:off x="3596494" y="2712558"/>
            <a:ext cx="5181600" cy="98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None/>
            </a:pPr>
            <a:r>
              <a:rPr b="1" lang="en-US" sz="6000">
                <a:solidFill>
                  <a:srgbClr val="FFFFFF"/>
                </a:solidFill>
              </a:rPr>
              <a:t>Appendix</a:t>
            </a:r>
            <a:endParaRPr b="1" sz="6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"/>
          <p:cNvSpPr/>
          <p:nvPr/>
        </p:nvSpPr>
        <p:spPr>
          <a:xfrm>
            <a:off x="495300" y="914400"/>
            <a:ext cx="10913400" cy="5807100"/>
          </a:xfrm>
          <a:prstGeom prst="rect">
            <a:avLst/>
          </a:prstGeom>
          <a:solidFill>
            <a:srgbClr val="11999E"/>
          </a:solidFill>
          <a:ln cap="flat" cmpd="sng" w="25400">
            <a:solidFill>
              <a:srgbClr val="0079A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entury Gothic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Logo, company name&#10;&#10;Description automatically generated" id="315" name="Google Shape;315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3792" y="988055"/>
            <a:ext cx="5659765" cy="5659765"/>
          </a:xfrm>
          <a:prstGeom prst="rect">
            <a:avLst/>
          </a:prstGeom>
          <a:solidFill>
            <a:srgbClr val="7F7F7F"/>
          </a:solidFill>
          <a:ln>
            <a:noFill/>
          </a:ln>
        </p:spPr>
      </p:pic>
      <p:sp>
        <p:nvSpPr>
          <p:cNvPr id="316" name="Google Shape;316;p3"/>
          <p:cNvSpPr txBox="1"/>
          <p:nvPr>
            <p:ph idx="12" type="sldNum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7" name="Google Shape;317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66275" y="2171325"/>
            <a:ext cx="5014325" cy="3293225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3"/>
          <p:cNvSpPr txBox="1"/>
          <p:nvPr>
            <p:ph type="title"/>
          </p:nvPr>
        </p:nvSpPr>
        <p:spPr>
          <a:xfrm>
            <a:off x="495300" y="133250"/>
            <a:ext cx="10913400" cy="609600"/>
          </a:xfrm>
          <a:prstGeom prst="rect">
            <a:avLst/>
          </a:prstGeom>
          <a:solidFill>
            <a:srgbClr val="11999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sz="4000">
                <a:solidFill>
                  <a:srgbClr val="FFFFFF"/>
                </a:solidFill>
              </a:rPr>
              <a:t>Mentor Engage B2B</a:t>
            </a:r>
            <a:r>
              <a:rPr lang="en-US" sz="4000">
                <a:solidFill>
                  <a:schemeClr val="dk2"/>
                </a:solidFill>
              </a:rPr>
              <a:t>	</a:t>
            </a:r>
            <a:endParaRPr sz="40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2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p17"/>
          <p:cNvSpPr txBox="1"/>
          <p:nvPr>
            <p:ph idx="12" type="sldNum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4" name="Google Shape;854;p17"/>
          <p:cNvSpPr txBox="1"/>
          <p:nvPr/>
        </p:nvSpPr>
        <p:spPr>
          <a:xfrm>
            <a:off x="760425" y="843150"/>
            <a:ext cx="11431500" cy="59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US" sz="2200" u="none" cap="none" strike="noStrike">
                <a:solidFill>
                  <a:srgbClr val="009589"/>
                </a:solidFill>
                <a:latin typeface="Roboto"/>
                <a:ea typeface="Roboto"/>
                <a:cs typeface="Roboto"/>
                <a:sym typeface="Roboto"/>
              </a:rPr>
              <a:t>How are you </a:t>
            </a:r>
            <a:r>
              <a:rPr lang="en-US" sz="2200">
                <a:solidFill>
                  <a:srgbClr val="009589"/>
                </a:solidFill>
                <a:latin typeface="Roboto"/>
                <a:ea typeface="Roboto"/>
                <a:cs typeface="Roboto"/>
                <a:sym typeface="Roboto"/>
              </a:rPr>
              <a:t>Richard</a:t>
            </a:r>
            <a:r>
              <a:rPr b="0" i="0" lang="en-US" sz="2200" u="none" cap="none" strike="noStrike">
                <a:solidFill>
                  <a:srgbClr val="009589"/>
                </a:solidFill>
                <a:latin typeface="Roboto"/>
                <a:ea typeface="Roboto"/>
                <a:cs typeface="Roboto"/>
                <a:sym typeface="Roboto"/>
              </a:rPr>
              <a:t>?</a:t>
            </a:r>
            <a:endParaRPr b="0" i="0" sz="2200" u="none" cap="none" strike="noStrike">
              <a:solidFill>
                <a:srgbClr val="00958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00958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US" sz="2200" u="none" cap="none" strike="noStrike">
                <a:solidFill>
                  <a:srgbClr val="009589"/>
                </a:solidFill>
                <a:latin typeface="Roboto"/>
                <a:ea typeface="Roboto"/>
                <a:cs typeface="Roboto"/>
                <a:sym typeface="Roboto"/>
              </a:rPr>
              <a:t>I noticed you recently visited the MentorEngage(B2B) product page; I'm glad you're interested!</a:t>
            </a:r>
            <a:endParaRPr b="0" i="0" sz="2200" u="none" cap="none" strike="noStrike">
              <a:solidFill>
                <a:srgbClr val="00958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US" sz="2200" u="none" cap="none" strike="noStrike">
                <a:solidFill>
                  <a:srgbClr val="009589"/>
                </a:solidFill>
                <a:latin typeface="Roboto"/>
                <a:ea typeface="Roboto"/>
                <a:cs typeface="Roboto"/>
                <a:sym typeface="Roboto"/>
              </a:rPr>
              <a:t>I wanted to reach out and see if there was anything I could answer for you.</a:t>
            </a:r>
            <a:endParaRPr b="0" i="0" sz="2200" u="none" cap="none" strike="noStrike">
              <a:solidFill>
                <a:srgbClr val="00958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00958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US" sz="2200" u="none" cap="none" strike="noStrike">
                <a:solidFill>
                  <a:srgbClr val="009589"/>
                </a:solidFill>
                <a:latin typeface="Roboto"/>
                <a:ea typeface="Roboto"/>
                <a:cs typeface="Roboto"/>
                <a:sym typeface="Roboto"/>
              </a:rPr>
              <a:t>I'd love to give you a personal tour of MentorEngage(B2B) and show you how similar businesses are currently utilising the platform.</a:t>
            </a:r>
            <a:endParaRPr b="0" i="0" sz="2200" u="none" cap="none" strike="noStrike">
              <a:solidFill>
                <a:srgbClr val="00958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US" sz="2200" u="none" cap="none" strike="noStrike">
                <a:solidFill>
                  <a:srgbClr val="009589"/>
                </a:solidFill>
                <a:latin typeface="Roboto"/>
                <a:ea typeface="Roboto"/>
                <a:cs typeface="Roboto"/>
                <a:sym typeface="Roboto"/>
              </a:rPr>
              <a:t>Kindly schedule a time to speak 1:1 at a time that is convenient for you.</a:t>
            </a:r>
            <a:endParaRPr b="0" i="0" sz="2200" u="none" cap="none" strike="noStrike">
              <a:solidFill>
                <a:srgbClr val="00958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00958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US" sz="2200" u="none" cap="none" strike="noStrike">
                <a:solidFill>
                  <a:srgbClr val="009589"/>
                </a:solidFill>
                <a:latin typeface="Roboto"/>
                <a:ea typeface="Roboto"/>
                <a:cs typeface="Roboto"/>
                <a:sym typeface="Roboto"/>
              </a:rPr>
              <a:t>If you're not quite ready to request a demo but would like to learn more about how MentorEngage(B2B) can help your business scale, check out this case study about how Suraksha Fit increased employee mentor engagement by 78% using MentorEngage (B2B)</a:t>
            </a:r>
            <a:endParaRPr b="0" i="0" sz="2200" u="none" cap="none" strike="noStrike">
              <a:solidFill>
                <a:srgbClr val="00958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00958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US" sz="2200" u="none" cap="none" strike="noStrike">
                <a:solidFill>
                  <a:srgbClr val="009589"/>
                </a:solidFill>
                <a:latin typeface="Roboto"/>
                <a:ea typeface="Roboto"/>
                <a:cs typeface="Roboto"/>
                <a:sym typeface="Roboto"/>
              </a:rPr>
              <a:t>I appreciate your time and look forward to speaking with you again soon.</a:t>
            </a:r>
            <a:endParaRPr b="0" i="0" sz="2200" u="none" cap="none" strike="noStrike">
              <a:solidFill>
                <a:srgbClr val="00958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00958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US" sz="2200" u="none" cap="none" strike="noStrike">
                <a:solidFill>
                  <a:srgbClr val="009589"/>
                </a:solidFill>
                <a:latin typeface="Roboto"/>
                <a:ea typeface="Roboto"/>
                <a:cs typeface="Roboto"/>
                <a:sym typeface="Roboto"/>
              </a:rPr>
              <a:t>The best,</a:t>
            </a:r>
            <a:endParaRPr b="0" i="0" sz="2200" u="none" cap="none" strike="noStrike">
              <a:solidFill>
                <a:srgbClr val="00958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5" name="Google Shape;855;p17"/>
          <p:cNvSpPr txBox="1"/>
          <p:nvPr>
            <p:ph type="title"/>
          </p:nvPr>
        </p:nvSpPr>
        <p:spPr>
          <a:xfrm>
            <a:off x="760425" y="105075"/>
            <a:ext cx="10555200" cy="609600"/>
          </a:xfrm>
          <a:prstGeom prst="rect">
            <a:avLst/>
          </a:prstGeom>
          <a:solidFill>
            <a:srgbClr val="11999E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45454"/>
              <a:buNone/>
            </a:pPr>
            <a:r>
              <a:rPr lang="en-US">
                <a:solidFill>
                  <a:srgbClr val="FFFFFF"/>
                </a:solidFill>
              </a:rPr>
              <a:t>Email Campaigns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0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gd44d370ee5_7_299"/>
          <p:cNvSpPr txBox="1"/>
          <p:nvPr>
            <p:ph idx="12" type="sldNum"/>
          </p:nvPr>
        </p:nvSpPr>
        <p:spPr>
          <a:xfrm>
            <a:off x="8610600" y="6356352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2" name="Google Shape;862;gd44d370ee5_7_299"/>
          <p:cNvSpPr txBox="1"/>
          <p:nvPr/>
        </p:nvSpPr>
        <p:spPr>
          <a:xfrm>
            <a:off x="760425" y="843150"/>
            <a:ext cx="114315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00958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3" name="Google Shape;863;gd44d370ee5_7_299"/>
          <p:cNvSpPr txBox="1"/>
          <p:nvPr>
            <p:ph type="title"/>
          </p:nvPr>
        </p:nvSpPr>
        <p:spPr>
          <a:xfrm>
            <a:off x="760425" y="105075"/>
            <a:ext cx="10555200" cy="609600"/>
          </a:xfrm>
          <a:prstGeom prst="rect">
            <a:avLst/>
          </a:prstGeom>
          <a:solidFill>
            <a:srgbClr val="11999E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45454"/>
              <a:buNone/>
            </a:pPr>
            <a:r>
              <a:rPr lang="en-US">
                <a:solidFill>
                  <a:srgbClr val="FFFFFF"/>
                </a:solidFill>
              </a:rPr>
              <a:t>Email in the recipient inbox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864" name="Google Shape;864;gd44d370ee5_7_2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89800" y="843150"/>
            <a:ext cx="3847525" cy="5690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9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gd44d370ee5_3_191"/>
          <p:cNvSpPr txBox="1"/>
          <p:nvPr>
            <p:ph type="title"/>
          </p:nvPr>
        </p:nvSpPr>
        <p:spPr>
          <a:xfrm>
            <a:off x="230725" y="152400"/>
            <a:ext cx="10871100" cy="647700"/>
          </a:xfrm>
          <a:prstGeom prst="rect">
            <a:avLst/>
          </a:prstGeom>
          <a:solidFill>
            <a:srgbClr val="11999E"/>
          </a:solidFill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Email Campaign</a:t>
            </a:r>
            <a:endParaRPr/>
          </a:p>
        </p:txBody>
      </p:sp>
      <p:pic>
        <p:nvPicPr>
          <p:cNvPr id="871" name="Google Shape;871;gd44d370ee5_3_1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52501"/>
            <a:ext cx="11887199" cy="53792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6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gd44d370ee5_3_476"/>
          <p:cNvSpPr txBox="1"/>
          <p:nvPr>
            <p:ph type="title"/>
          </p:nvPr>
        </p:nvSpPr>
        <p:spPr>
          <a:xfrm>
            <a:off x="495300" y="152400"/>
            <a:ext cx="10871100" cy="647700"/>
          </a:xfrm>
          <a:prstGeom prst="rect">
            <a:avLst/>
          </a:prstGeom>
          <a:solidFill>
            <a:srgbClr val="11999E"/>
          </a:solidFill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SEO for Google </a:t>
            </a:r>
            <a:endParaRPr/>
          </a:p>
        </p:txBody>
      </p:sp>
      <p:pic>
        <p:nvPicPr>
          <p:cNvPr id="878" name="Google Shape;878;gd44d370ee5_3_4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7500" y="1005426"/>
            <a:ext cx="10084923" cy="57530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3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gd44d370ee5_7_314"/>
          <p:cNvSpPr txBox="1"/>
          <p:nvPr>
            <p:ph type="title"/>
          </p:nvPr>
        </p:nvSpPr>
        <p:spPr>
          <a:xfrm>
            <a:off x="495300" y="152400"/>
            <a:ext cx="10871100" cy="647700"/>
          </a:xfrm>
          <a:prstGeom prst="rect">
            <a:avLst/>
          </a:prstGeom>
          <a:solidFill>
            <a:srgbClr val="11999E"/>
          </a:solidFill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SEO for </a:t>
            </a:r>
            <a:r>
              <a:rPr lang="en-US"/>
              <a:t>competitive</a:t>
            </a:r>
            <a:r>
              <a:rPr lang="en-US"/>
              <a:t> analysis</a:t>
            </a:r>
            <a:endParaRPr/>
          </a:p>
        </p:txBody>
      </p:sp>
      <p:pic>
        <p:nvPicPr>
          <p:cNvPr id="885" name="Google Shape;885;gd44d370ee5_7_3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5675" y="1014300"/>
            <a:ext cx="9191524" cy="545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9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p21"/>
          <p:cNvSpPr txBox="1"/>
          <p:nvPr>
            <p:ph type="title"/>
          </p:nvPr>
        </p:nvSpPr>
        <p:spPr>
          <a:xfrm>
            <a:off x="495301" y="190500"/>
            <a:ext cx="10064335" cy="6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5454"/>
              <a:buNone/>
            </a:pPr>
            <a:r>
              <a:rPr lang="en-US"/>
              <a:t>Pricing</a:t>
            </a:r>
            <a:endParaRPr/>
          </a:p>
        </p:txBody>
      </p:sp>
      <p:sp>
        <p:nvSpPr>
          <p:cNvPr id="891" name="Google Shape;891;p21"/>
          <p:cNvSpPr txBox="1"/>
          <p:nvPr>
            <p:ph idx="12" type="sldNum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892" name="Google Shape;892;p21"/>
          <p:cNvGraphicFramePr/>
          <p:nvPr/>
        </p:nvGraphicFramePr>
        <p:xfrm>
          <a:off x="370204" y="1226940"/>
          <a:ext cx="3000000" cy="3000000"/>
        </p:xfrm>
        <a:graphic>
          <a:graphicData uri="http://schemas.openxmlformats.org/drawingml/2006/table">
            <a:tbl>
              <a:tblPr>
                <a:gradFill>
                  <a:gsLst>
                    <a:gs pos="0">
                      <a:srgbClr val="81DBFF"/>
                    </a:gs>
                    <a:gs pos="35000">
                      <a:srgbClr val="A8E4FF"/>
                    </a:gs>
                    <a:gs pos="100000">
                      <a:srgbClr val="DAF2FF"/>
                    </a:gs>
                  </a:gsLst>
                  <a:lin ang="16200000" scaled="0"/>
                </a:gradFill>
                <a:tableStyleId>{BF72AF6F-1645-4B4E-9FC3-5F1714D43BA0}</a:tableStyleId>
              </a:tblPr>
              <a:tblGrid>
                <a:gridCol w="3037250"/>
                <a:gridCol w="2649125"/>
                <a:gridCol w="2843175"/>
                <a:gridCol w="2843175"/>
              </a:tblGrid>
              <a:tr h="5943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700"/>
                        <a:buFont typeface="Arial"/>
                        <a:buNone/>
                      </a:pPr>
                      <a:r>
                        <a:t/>
                      </a:r>
                      <a:endParaRPr sz="27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700"/>
                        <a:buFont typeface="Arial"/>
                        <a:buNone/>
                      </a:pPr>
                      <a:r>
                        <a:rPr lang="en-US" sz="2700" u="none" cap="none" strike="noStrike"/>
                        <a:t>Standard</a:t>
                      </a:r>
                      <a:endParaRPr sz="27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700"/>
                        <a:buFont typeface="Arial"/>
                        <a:buNone/>
                      </a:pPr>
                      <a:r>
                        <a:rPr lang="en-US" sz="2700" u="none" cap="none" strike="noStrike"/>
                        <a:t>Professional</a:t>
                      </a:r>
                      <a:endParaRPr sz="27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700"/>
                        <a:buFont typeface="Arial"/>
                        <a:buNone/>
                      </a:pPr>
                      <a:r>
                        <a:rPr lang="en-US" sz="2700" u="none" cap="none" strike="noStrike"/>
                        <a:t>Premium</a:t>
                      </a:r>
                      <a:endParaRPr sz="2700" u="none" cap="none" strike="noStrike"/>
                    </a:p>
                  </a:txBody>
                  <a:tcPr marT="91425" marB="91425" marR="91425" marL="91425"/>
                </a:tc>
              </a:tr>
              <a:tr h="5943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700"/>
                        <a:buFont typeface="Arial"/>
                        <a:buNone/>
                      </a:pPr>
                      <a:r>
                        <a:rPr lang="en-US" sz="2700" u="none" cap="none" strike="noStrike"/>
                        <a:t>Per User /Month</a:t>
                      </a:r>
                      <a:endParaRPr sz="27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700"/>
                        <a:buFont typeface="Arial"/>
                        <a:buNone/>
                      </a:pPr>
                      <a:r>
                        <a:rPr lang="en-US" sz="2700" u="none" cap="none" strike="noStrike"/>
                        <a:t>INR 120</a:t>
                      </a:r>
                      <a:endParaRPr sz="27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700"/>
                        <a:buFont typeface="Arial"/>
                        <a:buNone/>
                      </a:pPr>
                      <a:r>
                        <a:rPr lang="en-US" sz="2700" u="none" cap="none" strike="noStrike"/>
                        <a:t>INR 200</a:t>
                      </a:r>
                      <a:endParaRPr sz="27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700"/>
                        <a:buFont typeface="Arial"/>
                        <a:buNone/>
                      </a:pPr>
                      <a:r>
                        <a:rPr lang="en-US" sz="2700" u="none" cap="none" strike="noStrike"/>
                        <a:t>INR 250</a:t>
                      </a:r>
                      <a:endParaRPr sz="2700" u="none" cap="none" strike="noStrike"/>
                    </a:p>
                  </a:txBody>
                  <a:tcPr marT="91425" marB="91425" marR="91425" marL="91425"/>
                </a:tc>
              </a:tr>
              <a:tr h="14173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700"/>
                        <a:buFont typeface="Arial"/>
                        <a:buNone/>
                      </a:pPr>
                      <a:r>
                        <a:rPr lang="en-US" sz="2700" u="none" cap="none" strike="noStrike"/>
                        <a:t>Fixed Run Rate 1 Year</a:t>
                      </a:r>
                      <a:endParaRPr sz="27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700"/>
                        <a:buFont typeface="Arial"/>
                        <a:buNone/>
                      </a:pPr>
                      <a:r>
                        <a:t/>
                      </a:r>
                      <a:endParaRPr sz="27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700"/>
                        <a:buFont typeface="Arial"/>
                        <a:buNone/>
                      </a:pPr>
                      <a:r>
                        <a:rPr lang="en-US" sz="2700" u="none" cap="none" strike="noStrike"/>
                        <a:t>INR  50</a:t>
                      </a:r>
                      <a:endParaRPr sz="27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700"/>
                        <a:buFont typeface="Arial"/>
                        <a:buNone/>
                      </a:pPr>
                      <a:r>
                        <a:rPr lang="en-US" sz="2700" u="none" cap="none" strike="noStrike"/>
                        <a:t>INR 125</a:t>
                      </a:r>
                      <a:endParaRPr sz="27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700"/>
                        <a:buFont typeface="Arial"/>
                        <a:buNone/>
                      </a:pPr>
                      <a:r>
                        <a:rPr lang="en-US" sz="2700" u="none" cap="none" strike="noStrike"/>
                        <a:t>INR 175</a:t>
                      </a:r>
                      <a:endParaRPr sz="2700" u="none" cap="none" strike="noStrike"/>
                    </a:p>
                  </a:txBody>
                  <a:tcPr marT="91425" marB="91425" marR="91425" marL="91425"/>
                </a:tc>
              </a:tr>
              <a:tr h="14173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700"/>
                        <a:buFont typeface="Arial"/>
                        <a:buNone/>
                      </a:pPr>
                      <a:r>
                        <a:rPr lang="en-US" sz="2700" u="none" cap="none" strike="noStrike"/>
                        <a:t>Fixed Run Rate 2 year</a:t>
                      </a:r>
                      <a:endParaRPr sz="27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700"/>
                        <a:buFont typeface="Arial"/>
                        <a:buNone/>
                      </a:pPr>
                      <a:r>
                        <a:rPr lang="en-US" sz="2700" u="none" cap="none" strike="noStrike"/>
                        <a:t>INR 35</a:t>
                      </a:r>
                      <a:endParaRPr sz="27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700"/>
                        <a:buFont typeface="Arial"/>
                        <a:buNone/>
                      </a:pPr>
                      <a:r>
                        <a:rPr lang="en-US" sz="2700" u="none" cap="none" strike="noStrike"/>
                        <a:t>INR 80</a:t>
                      </a:r>
                      <a:endParaRPr sz="27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700"/>
                        <a:buFont typeface="Arial"/>
                        <a:buNone/>
                      </a:pPr>
                      <a:r>
                        <a:rPr lang="en-US" sz="2700" u="none" cap="none" strike="noStrike"/>
                        <a:t>INR 100</a:t>
                      </a:r>
                      <a:endParaRPr sz="2700" u="none" cap="none" strike="noStrike"/>
                    </a:p>
                  </a:txBody>
                  <a:tcPr marT="91425" marB="91425" marR="91425" marL="91425"/>
                </a:tc>
              </a:tr>
              <a:tr h="14173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700"/>
                        <a:buFont typeface="Arial"/>
                        <a:buNone/>
                      </a:pPr>
                      <a:r>
                        <a:rPr lang="en-US" sz="2700" u="none" cap="none" strike="noStrike"/>
                        <a:t>Fixed Run rate 3 Year</a:t>
                      </a:r>
                      <a:endParaRPr sz="27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700"/>
                        <a:buFont typeface="Arial"/>
                        <a:buNone/>
                      </a:pPr>
                      <a:r>
                        <a:rPr lang="en-US" sz="2700" u="none" cap="none" strike="noStrike"/>
                        <a:t>INR 25</a:t>
                      </a:r>
                      <a:endParaRPr sz="27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700"/>
                        <a:buFont typeface="Arial"/>
                        <a:buNone/>
                      </a:pPr>
                      <a:r>
                        <a:rPr lang="en-US" sz="2700" u="none" cap="none" strike="noStrike"/>
                        <a:t>INR 60</a:t>
                      </a:r>
                      <a:endParaRPr sz="27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700"/>
                        <a:buFont typeface="Arial"/>
                        <a:buNone/>
                      </a:pPr>
                      <a:r>
                        <a:rPr lang="en-US" sz="2700" u="none" cap="none" strike="noStrike"/>
                        <a:t>INR 70</a:t>
                      </a:r>
                      <a:endParaRPr sz="27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22"/>
          <p:cNvSpPr txBox="1"/>
          <p:nvPr>
            <p:ph type="title"/>
          </p:nvPr>
        </p:nvSpPr>
        <p:spPr>
          <a:xfrm>
            <a:off x="495301" y="190500"/>
            <a:ext cx="100644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5454"/>
              <a:buNone/>
            </a:pPr>
            <a:r>
              <a:rPr lang="en-US"/>
              <a:t>Pricing Basic</a:t>
            </a:r>
            <a:endParaRPr/>
          </a:p>
        </p:txBody>
      </p:sp>
      <p:sp>
        <p:nvSpPr>
          <p:cNvPr id="898" name="Google Shape;898;p22"/>
          <p:cNvSpPr txBox="1"/>
          <p:nvPr>
            <p:ph idx="12" type="sldNum"/>
          </p:nvPr>
        </p:nvSpPr>
        <p:spPr>
          <a:xfrm>
            <a:off x="8610600" y="6356352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99" name="Google Shape;899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2750" y="952500"/>
            <a:ext cx="10886488" cy="52514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3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p23"/>
          <p:cNvSpPr txBox="1"/>
          <p:nvPr>
            <p:ph type="title"/>
          </p:nvPr>
        </p:nvSpPr>
        <p:spPr>
          <a:xfrm>
            <a:off x="495301" y="190500"/>
            <a:ext cx="100644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5454"/>
              <a:buNone/>
            </a:pPr>
            <a:r>
              <a:rPr lang="en-US"/>
              <a:t>Pricing </a:t>
            </a:r>
            <a:r>
              <a:rPr lang="en-US"/>
              <a:t>Professional</a:t>
            </a:r>
            <a:endParaRPr/>
          </a:p>
        </p:txBody>
      </p:sp>
      <p:sp>
        <p:nvSpPr>
          <p:cNvPr id="905" name="Google Shape;905;p23"/>
          <p:cNvSpPr txBox="1"/>
          <p:nvPr>
            <p:ph idx="12" type="sldNum"/>
          </p:nvPr>
        </p:nvSpPr>
        <p:spPr>
          <a:xfrm>
            <a:off x="8610600" y="6356352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06" name="Google Shape;906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5300" y="952500"/>
            <a:ext cx="10888500" cy="52514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0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p27"/>
          <p:cNvSpPr txBox="1"/>
          <p:nvPr>
            <p:ph type="title"/>
          </p:nvPr>
        </p:nvSpPr>
        <p:spPr>
          <a:xfrm>
            <a:off x="434150" y="-51399"/>
            <a:ext cx="100644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5454"/>
              <a:buNone/>
            </a:pPr>
            <a:r>
              <a:rPr lang="en-US"/>
              <a:t>List of Features</a:t>
            </a:r>
            <a:endParaRPr/>
          </a:p>
        </p:txBody>
      </p:sp>
      <p:pic>
        <p:nvPicPr>
          <p:cNvPr id="912" name="Google Shape;91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4150" y="622500"/>
            <a:ext cx="9244101" cy="60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6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p24"/>
          <p:cNvSpPr txBox="1"/>
          <p:nvPr>
            <p:ph type="title"/>
          </p:nvPr>
        </p:nvSpPr>
        <p:spPr>
          <a:xfrm>
            <a:off x="495301" y="190500"/>
            <a:ext cx="100644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5454"/>
              <a:buNone/>
            </a:pPr>
            <a:r>
              <a:rPr lang="en-US"/>
              <a:t>Pricing Premium</a:t>
            </a:r>
            <a:endParaRPr/>
          </a:p>
        </p:txBody>
      </p:sp>
      <p:sp>
        <p:nvSpPr>
          <p:cNvPr id="918" name="Google Shape;918;p24"/>
          <p:cNvSpPr txBox="1"/>
          <p:nvPr>
            <p:ph idx="12" type="sldNum"/>
          </p:nvPr>
        </p:nvSpPr>
        <p:spPr>
          <a:xfrm>
            <a:off x="8610600" y="6356352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19" name="Google Shape;919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9113" y="952500"/>
            <a:ext cx="10993780" cy="52514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"/>
          <p:cNvSpPr txBox="1"/>
          <p:nvPr>
            <p:ph idx="12" type="sldNum"/>
          </p:nvPr>
        </p:nvSpPr>
        <p:spPr>
          <a:xfrm>
            <a:off x="8610600" y="6356352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4" name="Google Shape;324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451375" y="-288350"/>
            <a:ext cx="13064076" cy="9790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3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Google Shape;924;gd0397fcf43_0_0"/>
          <p:cNvSpPr txBox="1"/>
          <p:nvPr>
            <p:ph idx="4294967295" type="sldNum"/>
          </p:nvPr>
        </p:nvSpPr>
        <p:spPr>
          <a:xfrm>
            <a:off x="94488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800" u="none" cap="none" strike="noStrik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25" name="Google Shape;925;gd0397fcf43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52400"/>
            <a:ext cx="8924925" cy="27241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ort" id="926" name="Google Shape;926;gd0397fcf43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2400" y="3028950"/>
            <a:ext cx="76200" cy="1333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ort" id="927" name="Google Shape;927;gd0397fcf43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82350" y="5876550"/>
            <a:ext cx="193641" cy="13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8" name="Google Shape;928;gd0397fcf43_0_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2400" y="3314700"/>
            <a:ext cx="11887198" cy="14602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gd44d370ee5_1_1"/>
          <p:cNvSpPr txBox="1"/>
          <p:nvPr>
            <p:ph type="title"/>
          </p:nvPr>
        </p:nvSpPr>
        <p:spPr>
          <a:xfrm>
            <a:off x="760425" y="105075"/>
            <a:ext cx="10555200" cy="609600"/>
          </a:xfrm>
          <a:prstGeom prst="rect">
            <a:avLst/>
          </a:prstGeom>
          <a:solidFill>
            <a:srgbClr val="11999E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45454"/>
              <a:buNone/>
            </a:pPr>
            <a:r>
              <a:rPr lang="en-US">
                <a:solidFill>
                  <a:srgbClr val="FFFFFF"/>
                </a:solidFill>
              </a:rPr>
              <a:t>Marketing Budget</a:t>
            </a:r>
            <a:endParaRPr>
              <a:solidFill>
                <a:srgbClr val="FFFFFF"/>
              </a:solidFill>
            </a:endParaRPr>
          </a:p>
        </p:txBody>
      </p:sp>
      <p:graphicFrame>
        <p:nvGraphicFramePr>
          <p:cNvPr id="934" name="Google Shape;934;gd44d370ee5_1_1"/>
          <p:cNvGraphicFramePr/>
          <p:nvPr/>
        </p:nvGraphicFramePr>
        <p:xfrm>
          <a:off x="760288" y="1019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{FCCBB709-A908-4B73-8E50-2298E55D788F}</a:tableStyleId>
              </a:tblPr>
              <a:tblGrid>
                <a:gridCol w="2463650"/>
                <a:gridCol w="2744650"/>
                <a:gridCol w="2694050"/>
                <a:gridCol w="26529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Expense</a:t>
                      </a:r>
                      <a:r>
                        <a:rPr b="1" lang="en-US" sz="18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Head</a:t>
                      </a:r>
                      <a:endParaRPr b="1" sz="18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solidFill>
                      <a:srgbClr val="11999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Projection</a:t>
                      </a:r>
                      <a:endParaRPr b="1" sz="18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solidFill>
                      <a:srgbClr val="11999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Actual</a:t>
                      </a:r>
                      <a:endParaRPr b="1" sz="18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solidFill>
                      <a:srgbClr val="11999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Remaining</a:t>
                      </a:r>
                      <a:endParaRPr b="1" sz="18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solidFill>
                      <a:srgbClr val="11999E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Arial"/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Product Marketing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>
                          <a:solidFill>
                            <a:srgbClr val="009589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₹109,800.00</a:t>
                      </a:r>
                      <a:endParaRPr sz="2400">
                        <a:solidFill>
                          <a:srgbClr val="009589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rgbClr val="009589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₹9,150.00</a:t>
                      </a:r>
                      <a:endParaRPr sz="2400">
                        <a:solidFill>
                          <a:srgbClr val="009589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Arial"/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Content Creation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>
                          <a:solidFill>
                            <a:srgbClr val="009589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₹287,544.00</a:t>
                      </a:r>
                      <a:endParaRPr sz="2400">
                        <a:solidFill>
                          <a:srgbClr val="009589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rgbClr val="009589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₹23,962.50</a:t>
                      </a:r>
                      <a:endParaRPr sz="2400">
                        <a:solidFill>
                          <a:srgbClr val="009589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Arial"/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Paid Advertising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rgbClr val="009589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₹2,568,996.00</a:t>
                      </a:r>
                      <a:endParaRPr sz="2400">
                        <a:solidFill>
                          <a:srgbClr val="009589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rgbClr val="009589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₹214,083.00</a:t>
                      </a:r>
                      <a:endParaRPr sz="2400">
                        <a:solidFill>
                          <a:srgbClr val="009589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Arial"/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Public Relations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rgbClr val="009589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₹136,284.00</a:t>
                      </a:r>
                      <a:endParaRPr sz="2400">
                        <a:solidFill>
                          <a:srgbClr val="009589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>
                          <a:solidFill>
                            <a:srgbClr val="009589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₹11,357.50</a:t>
                      </a:r>
                      <a:endParaRPr sz="2400">
                        <a:solidFill>
                          <a:srgbClr val="009589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Arial"/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Branding &amp; Creative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rgbClr val="009589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₹368,100.00</a:t>
                      </a:r>
                      <a:endParaRPr sz="2400">
                        <a:solidFill>
                          <a:srgbClr val="009589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rgbClr val="009589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₹30,675.00</a:t>
                      </a:r>
                      <a:endParaRPr sz="2400">
                        <a:solidFill>
                          <a:srgbClr val="009589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Arial"/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Events Management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rgbClr val="009589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₹1,590,000.00</a:t>
                      </a:r>
                      <a:endParaRPr sz="2400">
                        <a:solidFill>
                          <a:srgbClr val="009589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rgbClr val="009589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₹132,500.00</a:t>
                      </a:r>
                      <a:endParaRPr sz="2400">
                        <a:solidFill>
                          <a:srgbClr val="009589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Arial"/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Website Redesign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rgbClr val="009589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₹1,069,800.00</a:t>
                      </a:r>
                      <a:endParaRPr sz="2400">
                        <a:solidFill>
                          <a:srgbClr val="009589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rgbClr val="009589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₹7,429.17</a:t>
                      </a:r>
                      <a:endParaRPr sz="2400">
                        <a:solidFill>
                          <a:srgbClr val="009589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Arial"/>
                        <a:buNone/>
                      </a:pPr>
                      <a:r>
                        <a:rPr b="1" lang="en-US" sz="30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Total</a:t>
                      </a:r>
                      <a:r>
                        <a:rPr lang="en-US" sz="30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: </a:t>
                      </a:r>
                      <a:endParaRPr sz="30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solidFill>
                      <a:srgbClr val="11999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Arial"/>
                        <a:buNone/>
                      </a:pPr>
                      <a:r>
                        <a:rPr b="1" lang="en-US" sz="30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₹6,131,724.00</a:t>
                      </a:r>
                      <a:endParaRPr b="1" sz="30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solidFill>
                      <a:srgbClr val="11999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11999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11999E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gd44d370ee5_6_0"/>
          <p:cNvSpPr txBox="1"/>
          <p:nvPr>
            <p:ph idx="12" type="sldNum"/>
          </p:nvPr>
        </p:nvSpPr>
        <p:spPr>
          <a:xfrm>
            <a:off x="4368800" y="4237567"/>
            <a:ext cx="1422300" cy="24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941" name="Google Shape;941;gd44d370ee5_6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42" name="Google Shape;942;gd44d370ee5_6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8800" y="800100"/>
            <a:ext cx="11308825" cy="4014300"/>
          </a:xfrm>
          <a:prstGeom prst="rect">
            <a:avLst/>
          </a:prstGeom>
          <a:noFill/>
          <a:ln>
            <a:noFill/>
          </a:ln>
        </p:spPr>
      </p:pic>
      <p:sp>
        <p:nvSpPr>
          <p:cNvPr id="943" name="Google Shape;943;gd44d370ee5_6_0"/>
          <p:cNvSpPr txBox="1"/>
          <p:nvPr/>
        </p:nvSpPr>
        <p:spPr>
          <a:xfrm>
            <a:off x="460650" y="1124525"/>
            <a:ext cx="113088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b="0" i="0" lang="en-US" sz="2900" u="none" cap="none" strike="noStrik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A Push in the right direction...</a:t>
            </a:r>
            <a:endParaRPr b="0" i="0" sz="2900" u="none" cap="none" strike="noStrike">
              <a:solidFill>
                <a:srgbClr val="FFFFFF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944" name="Google Shape;944;gd44d370ee5_6_0"/>
          <p:cNvSpPr txBox="1"/>
          <p:nvPr/>
        </p:nvSpPr>
        <p:spPr>
          <a:xfrm>
            <a:off x="555900" y="3963850"/>
            <a:ext cx="40161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b="0" i="0" lang="en-US" sz="2900" u="none" cap="none" strike="noStrik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#MentorEngageB2B</a:t>
            </a:r>
            <a:endParaRPr b="0" i="0" sz="2900" u="none" cap="none" strike="noStrike">
              <a:solidFill>
                <a:srgbClr val="FFFFFF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pic>
        <p:nvPicPr>
          <p:cNvPr descr="Logo, company name&#10;&#10;Description automatically generated" id="945" name="Google Shape;945;gd44d370ee5_6_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04302" y="1285697"/>
            <a:ext cx="2568300" cy="25682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0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Google Shape;951;gd44d370ee5_6_10"/>
          <p:cNvSpPr txBox="1"/>
          <p:nvPr>
            <p:ph idx="12" type="sldNum"/>
          </p:nvPr>
        </p:nvSpPr>
        <p:spPr>
          <a:xfrm>
            <a:off x="4368800" y="4237567"/>
            <a:ext cx="1422300" cy="24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952" name="Google Shape;952;gd44d370ee5_6_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953" name="Google Shape;953;gd44d370ee5_6_10"/>
          <p:cNvSpPr txBox="1"/>
          <p:nvPr/>
        </p:nvSpPr>
        <p:spPr>
          <a:xfrm>
            <a:off x="305225" y="103000"/>
            <a:ext cx="40161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0" i="0" sz="2900" u="none" cap="none" strike="noStrike">
              <a:solidFill>
                <a:srgbClr val="000000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pic>
        <p:nvPicPr>
          <p:cNvPr id="954" name="Google Shape;954;gd44d370ee5_6_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6525" y="800100"/>
            <a:ext cx="11325225" cy="39947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, company name&#10;&#10;Description automatically generated" id="955" name="Google Shape;955;gd44d370ee5_6_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26525" y="800050"/>
            <a:ext cx="2542650" cy="2542650"/>
          </a:xfrm>
          <a:prstGeom prst="rect">
            <a:avLst/>
          </a:prstGeom>
          <a:noFill/>
          <a:ln>
            <a:noFill/>
          </a:ln>
        </p:spPr>
      </p:pic>
      <p:sp>
        <p:nvSpPr>
          <p:cNvPr id="956" name="Google Shape;956;gd44d370ee5_6_10"/>
          <p:cNvSpPr txBox="1"/>
          <p:nvPr/>
        </p:nvSpPr>
        <p:spPr>
          <a:xfrm>
            <a:off x="426525" y="758650"/>
            <a:ext cx="26478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b="0" i="0" lang="en-US" sz="2100" u="none" cap="none" strike="noStrike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rPr>
              <a:t>#MentorEngageB2B</a:t>
            </a:r>
            <a:endParaRPr b="0" i="0" sz="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gd44d370ee5_6_502"/>
          <p:cNvSpPr txBox="1"/>
          <p:nvPr>
            <p:ph idx="12" type="sldNum"/>
          </p:nvPr>
        </p:nvSpPr>
        <p:spPr>
          <a:xfrm>
            <a:off x="4368800" y="4237567"/>
            <a:ext cx="1422300" cy="24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963" name="Google Shape;963;gd44d370ee5_6_50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964" name="Google Shape;964;gd44d370ee5_6_502"/>
          <p:cNvSpPr txBox="1"/>
          <p:nvPr/>
        </p:nvSpPr>
        <p:spPr>
          <a:xfrm>
            <a:off x="305225" y="103000"/>
            <a:ext cx="40161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0" i="0" sz="2900" u="none" cap="none" strike="noStrike">
              <a:solidFill>
                <a:srgbClr val="000000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965" name="Google Shape;965;gd44d370ee5_6_502"/>
          <p:cNvSpPr/>
          <p:nvPr/>
        </p:nvSpPr>
        <p:spPr>
          <a:xfrm>
            <a:off x="419100" y="830325"/>
            <a:ext cx="11339400" cy="3991200"/>
          </a:xfrm>
          <a:prstGeom prst="rect">
            <a:avLst/>
          </a:prstGeom>
          <a:solidFill>
            <a:srgbClr val="11999E"/>
          </a:solidFill>
          <a:ln cap="flat" cmpd="sng" w="25400">
            <a:solidFill>
              <a:srgbClr val="0079A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entury Gothic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Logo, company name&#10;&#10;Description automatically generated" id="966" name="Google Shape;966;gd44d370ee5_6_50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3800" y="911850"/>
            <a:ext cx="3835000" cy="3835023"/>
          </a:xfrm>
          <a:prstGeom prst="rect">
            <a:avLst/>
          </a:prstGeom>
          <a:solidFill>
            <a:srgbClr val="7F7F7F"/>
          </a:solidFill>
          <a:ln>
            <a:noFill/>
          </a:ln>
        </p:spPr>
      </p:pic>
      <p:pic>
        <p:nvPicPr>
          <p:cNvPr id="967" name="Google Shape;967;gd44d370ee5_6_50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459350" y="1518750"/>
            <a:ext cx="7233401" cy="2777575"/>
          </a:xfrm>
          <a:prstGeom prst="rect">
            <a:avLst/>
          </a:prstGeom>
          <a:noFill/>
          <a:ln>
            <a:noFill/>
          </a:ln>
        </p:spPr>
      </p:pic>
      <p:sp>
        <p:nvSpPr>
          <p:cNvPr id="968" name="Google Shape;968;gd44d370ee5_6_502"/>
          <p:cNvSpPr txBox="1"/>
          <p:nvPr/>
        </p:nvSpPr>
        <p:spPr>
          <a:xfrm>
            <a:off x="4473850" y="832950"/>
            <a:ext cx="51144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0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Climb with Clarity...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9" name="Google Shape;969;gd44d370ee5_6_502"/>
          <p:cNvSpPr txBox="1"/>
          <p:nvPr/>
        </p:nvSpPr>
        <p:spPr>
          <a:xfrm>
            <a:off x="8063925" y="4197925"/>
            <a:ext cx="37428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90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#MentorEngageB2B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4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gd44d370ee5_6_486"/>
          <p:cNvSpPr txBox="1"/>
          <p:nvPr>
            <p:ph idx="12" type="sldNum"/>
          </p:nvPr>
        </p:nvSpPr>
        <p:spPr>
          <a:xfrm>
            <a:off x="4368800" y="4237567"/>
            <a:ext cx="1422300" cy="24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976" name="Google Shape;976;gd44d370ee5_6_4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977" name="Google Shape;977;gd44d370ee5_6_486"/>
          <p:cNvSpPr txBox="1"/>
          <p:nvPr/>
        </p:nvSpPr>
        <p:spPr>
          <a:xfrm>
            <a:off x="305225" y="103000"/>
            <a:ext cx="40161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0" i="0" sz="2900" u="none" cap="none" strike="noStrike">
              <a:solidFill>
                <a:srgbClr val="000000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pic>
        <p:nvPicPr>
          <p:cNvPr id="978" name="Google Shape;978;gd44d370ee5_6_48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6000" y="800100"/>
            <a:ext cx="11325400" cy="4007450"/>
          </a:xfrm>
          <a:prstGeom prst="rect">
            <a:avLst/>
          </a:prstGeom>
          <a:noFill/>
          <a:ln>
            <a:noFill/>
          </a:ln>
        </p:spPr>
      </p:pic>
      <p:sp>
        <p:nvSpPr>
          <p:cNvPr id="979" name="Google Shape;979;gd44d370ee5_6_486"/>
          <p:cNvSpPr txBox="1"/>
          <p:nvPr/>
        </p:nvSpPr>
        <p:spPr>
          <a:xfrm>
            <a:off x="7911525" y="4045525"/>
            <a:ext cx="37428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90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#MentorEngageB2B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Logo, company name&#10;&#10;Description automatically generated" id="980" name="Google Shape;980;gd44d370ee5_6_48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622326" y="800098"/>
            <a:ext cx="1129075" cy="1129050"/>
          </a:xfrm>
          <a:prstGeom prst="rect">
            <a:avLst/>
          </a:prstGeom>
          <a:noFill/>
          <a:ln>
            <a:noFill/>
          </a:ln>
        </p:spPr>
      </p:pic>
      <p:sp>
        <p:nvSpPr>
          <p:cNvPr id="981" name="Google Shape;981;gd44d370ee5_6_486"/>
          <p:cNvSpPr txBox="1"/>
          <p:nvPr/>
        </p:nvSpPr>
        <p:spPr>
          <a:xfrm>
            <a:off x="1362800" y="1426350"/>
            <a:ext cx="51144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0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Climb with Clarity...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5"/>
          <p:cNvSpPr txBox="1"/>
          <p:nvPr>
            <p:ph idx="12" type="sldNum"/>
          </p:nvPr>
        </p:nvSpPr>
        <p:spPr>
          <a:xfrm>
            <a:off x="10243128" y="6356352"/>
            <a:ext cx="314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n-US" sz="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endParaRPr b="0" i="0" sz="800" u="none" cap="none" strike="noStrik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30" name="Google Shape;330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88650" y="-287375"/>
            <a:ext cx="12976275" cy="9438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5" name="Google Shape;335;p6"/>
          <p:cNvGrpSpPr/>
          <p:nvPr/>
        </p:nvGrpSpPr>
        <p:grpSpPr>
          <a:xfrm>
            <a:off x="582107" y="1674672"/>
            <a:ext cx="3088181" cy="4286787"/>
            <a:chOff x="1670181" y="1876346"/>
            <a:chExt cx="2669589" cy="3464910"/>
          </a:xfrm>
        </p:grpSpPr>
        <p:sp>
          <p:nvSpPr>
            <p:cNvPr id="336" name="Google Shape;336;p6"/>
            <p:cNvSpPr/>
            <p:nvPr/>
          </p:nvSpPr>
          <p:spPr>
            <a:xfrm>
              <a:off x="1670181" y="1876346"/>
              <a:ext cx="484128" cy="3464910"/>
            </a:xfrm>
            <a:custGeom>
              <a:rect b="b" l="l" r="r" t="t"/>
              <a:pathLst>
                <a:path extrusionOk="0" h="4933950" w="3009900">
                  <a:moveTo>
                    <a:pt x="3009900" y="0"/>
                  </a:moveTo>
                  <a:lnTo>
                    <a:pt x="0" y="0"/>
                  </a:lnTo>
                  <a:lnTo>
                    <a:pt x="0" y="4933950"/>
                  </a:lnTo>
                  <a:lnTo>
                    <a:pt x="2667000" y="4933950"/>
                  </a:lnTo>
                </a:path>
              </a:pathLst>
            </a:custGeom>
            <a:noFill/>
            <a:ln cap="flat" cmpd="sng" w="19050">
              <a:solidFill>
                <a:srgbClr val="009589"/>
              </a:solidFill>
              <a:prstDash val="solid"/>
              <a:miter lim="800000"/>
              <a:headEnd len="lg" w="lg" type="triangl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37" name="Google Shape;337;p6"/>
            <p:cNvSpPr/>
            <p:nvPr/>
          </p:nvSpPr>
          <p:spPr>
            <a:xfrm rot="-5400000">
              <a:off x="2777169" y="3778651"/>
              <a:ext cx="586906" cy="2538297"/>
            </a:xfrm>
            <a:custGeom>
              <a:rect b="b" l="l" r="r" t="t"/>
              <a:pathLst>
                <a:path extrusionOk="0" h="4933950" w="2666999">
                  <a:moveTo>
                    <a:pt x="0" y="0"/>
                  </a:moveTo>
                  <a:lnTo>
                    <a:pt x="0" y="4933950"/>
                  </a:lnTo>
                  <a:lnTo>
                    <a:pt x="2667000" y="4933950"/>
                  </a:lnTo>
                </a:path>
              </a:pathLst>
            </a:custGeom>
            <a:noFill/>
            <a:ln cap="flat" cmpd="sng" w="19050">
              <a:solidFill>
                <a:srgbClr val="009589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338" name="Google Shape;338;p6"/>
          <p:cNvGrpSpPr/>
          <p:nvPr/>
        </p:nvGrpSpPr>
        <p:grpSpPr>
          <a:xfrm>
            <a:off x="2831429" y="5018418"/>
            <a:ext cx="1706596" cy="783374"/>
            <a:chOff x="2579863" y="5018674"/>
            <a:chExt cx="2131912" cy="978606"/>
          </a:xfrm>
        </p:grpSpPr>
        <p:grpSp>
          <p:nvGrpSpPr>
            <p:cNvPr id="339" name="Google Shape;339;p6"/>
            <p:cNvGrpSpPr/>
            <p:nvPr/>
          </p:nvGrpSpPr>
          <p:grpSpPr>
            <a:xfrm>
              <a:off x="2579863" y="5018674"/>
              <a:ext cx="2131912" cy="978606"/>
              <a:chOff x="3536950" y="5061014"/>
              <a:chExt cx="2056316" cy="943906"/>
            </a:xfrm>
          </p:grpSpPr>
          <p:sp>
            <p:nvSpPr>
              <p:cNvPr id="340" name="Google Shape;340;p6"/>
              <p:cNvSpPr/>
              <p:nvPr/>
            </p:nvSpPr>
            <p:spPr>
              <a:xfrm>
                <a:off x="3536950" y="5204819"/>
                <a:ext cx="2056316" cy="800101"/>
              </a:xfrm>
              <a:custGeom>
                <a:rect b="b" l="l" r="r" t="t"/>
                <a:pathLst>
                  <a:path extrusionOk="0" h="800100" w="2056316">
                    <a:moveTo>
                      <a:pt x="0" y="0"/>
                    </a:moveTo>
                    <a:cubicBezTo>
                      <a:pt x="382273" y="246078"/>
                      <a:pt x="1821617" y="212772"/>
                      <a:pt x="2056316" y="0"/>
                    </a:cubicBezTo>
                    <a:lnTo>
                      <a:pt x="2056316" y="628650"/>
                    </a:lnTo>
                    <a:cubicBezTo>
                      <a:pt x="1936027" y="857250"/>
                      <a:pt x="228239" y="857250"/>
                      <a:pt x="0" y="628650"/>
                    </a:cubicBez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0A76C9"/>
                  </a:gs>
                  <a:gs pos="53500">
                    <a:srgbClr val="1896F4"/>
                  </a:gs>
                  <a:gs pos="100000">
                    <a:srgbClr val="0A76C9"/>
                  </a:gs>
                </a:gsLst>
                <a:lin ang="108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r>
                  <a:t/>
                </a:r>
                <a:endParaRPr b="0" i="0" sz="16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1" name="Google Shape;341;p6"/>
              <p:cNvSpPr/>
              <p:nvPr/>
            </p:nvSpPr>
            <p:spPr>
              <a:xfrm>
                <a:off x="3536950" y="5061014"/>
                <a:ext cx="2056316" cy="312077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r>
                  <a:t/>
                </a:r>
                <a:endParaRPr b="0" i="0" sz="16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42" name="Google Shape;342;p6"/>
            <p:cNvSpPr txBox="1"/>
            <p:nvPr/>
          </p:nvSpPr>
          <p:spPr>
            <a:xfrm>
              <a:off x="2746287" y="5449692"/>
              <a:ext cx="1782981" cy="46139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en-US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Purchase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43" name="Google Shape;343;p6"/>
          <p:cNvGrpSpPr/>
          <p:nvPr/>
        </p:nvGrpSpPr>
        <p:grpSpPr>
          <a:xfrm>
            <a:off x="2488876" y="4249527"/>
            <a:ext cx="2397870" cy="977678"/>
            <a:chOff x="2151940" y="4058158"/>
            <a:chExt cx="2995465" cy="1221334"/>
          </a:xfrm>
        </p:grpSpPr>
        <p:grpSp>
          <p:nvGrpSpPr>
            <p:cNvPr id="344" name="Google Shape;344;p6"/>
            <p:cNvGrpSpPr/>
            <p:nvPr/>
          </p:nvGrpSpPr>
          <p:grpSpPr>
            <a:xfrm>
              <a:off x="2151940" y="4058158"/>
              <a:ext cx="2995465" cy="1221334"/>
              <a:chOff x="3124200" y="4134553"/>
              <a:chExt cx="2889250" cy="1178026"/>
            </a:xfrm>
          </p:grpSpPr>
          <p:sp>
            <p:nvSpPr>
              <p:cNvPr id="345" name="Google Shape;345;p6"/>
              <p:cNvSpPr/>
              <p:nvPr/>
            </p:nvSpPr>
            <p:spPr>
              <a:xfrm flipH="1" rot="10800000">
                <a:off x="3124200" y="4311651"/>
                <a:ext cx="2889250" cy="1000928"/>
              </a:xfrm>
              <a:custGeom>
                <a:rect b="b" l="l" r="r" t="t"/>
                <a:pathLst>
                  <a:path extrusionOk="0" h="1000928" w="2889250">
                    <a:moveTo>
                      <a:pt x="0" y="1000928"/>
                    </a:moveTo>
                    <a:lnTo>
                      <a:pt x="415265" y="150028"/>
                    </a:lnTo>
                    <a:cubicBezTo>
                      <a:pt x="784005" y="-53172"/>
                      <a:pt x="2251295" y="-46822"/>
                      <a:pt x="2473985" y="150028"/>
                    </a:cubicBezTo>
                    <a:lnTo>
                      <a:pt x="2889250" y="1000928"/>
                    </a:lnTo>
                    <a:cubicBezTo>
                      <a:pt x="2386542" y="791378"/>
                      <a:pt x="420158" y="794553"/>
                      <a:pt x="0" y="1000928"/>
                    </a:cubicBezTo>
                    <a:close/>
                  </a:path>
                </a:pathLst>
              </a:custGeom>
              <a:gradFill>
                <a:gsLst>
                  <a:gs pos="0">
                    <a:srgbClr val="03A5F6"/>
                  </a:gs>
                  <a:gs pos="53500">
                    <a:srgbClr val="36BAFC"/>
                  </a:gs>
                  <a:gs pos="100000">
                    <a:srgbClr val="03A5F6"/>
                  </a:gs>
                </a:gsLst>
                <a:lin ang="108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r>
                  <a:t/>
                </a:r>
                <a:endParaRPr b="0" i="0" sz="16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6" name="Google Shape;346;p6"/>
              <p:cNvSpPr/>
              <p:nvPr/>
            </p:nvSpPr>
            <p:spPr>
              <a:xfrm>
                <a:off x="3124200" y="4134553"/>
                <a:ext cx="2889250" cy="349781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r>
                  <a:t/>
                </a:r>
                <a:endParaRPr b="0" i="0" sz="16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47" name="Google Shape;347;p6"/>
            <p:cNvSpPr txBox="1"/>
            <p:nvPr/>
          </p:nvSpPr>
          <p:spPr>
            <a:xfrm>
              <a:off x="2361191" y="4593313"/>
              <a:ext cx="2577000" cy="46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lang="en-US" sz="1800">
                  <a:solidFill>
                    <a:schemeClr val="lt1"/>
                  </a:solidFill>
                </a:rPr>
                <a:t>Evaluation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48" name="Google Shape;348;p6"/>
          <p:cNvGrpSpPr/>
          <p:nvPr/>
        </p:nvGrpSpPr>
        <p:grpSpPr>
          <a:xfrm>
            <a:off x="2114546" y="3487130"/>
            <a:ext cx="3130720" cy="1003073"/>
            <a:chOff x="1684320" y="3105760"/>
            <a:chExt cx="3910956" cy="1253058"/>
          </a:xfrm>
        </p:grpSpPr>
        <p:grpSp>
          <p:nvGrpSpPr>
            <p:cNvPr id="349" name="Google Shape;349;p6"/>
            <p:cNvGrpSpPr/>
            <p:nvPr/>
          </p:nvGrpSpPr>
          <p:grpSpPr>
            <a:xfrm>
              <a:off x="1684320" y="3105760"/>
              <a:ext cx="3910956" cy="1253058"/>
              <a:chOff x="2673161" y="3215925"/>
              <a:chExt cx="3772278" cy="1208627"/>
            </a:xfrm>
          </p:grpSpPr>
          <p:sp>
            <p:nvSpPr>
              <p:cNvPr id="350" name="Google Shape;350;p6"/>
              <p:cNvSpPr/>
              <p:nvPr/>
            </p:nvSpPr>
            <p:spPr>
              <a:xfrm flipH="1" rot="10800000">
                <a:off x="2673162" y="3405533"/>
                <a:ext cx="3772277" cy="1019019"/>
              </a:xfrm>
              <a:custGeom>
                <a:rect b="b" l="l" r="r" t="t"/>
                <a:pathLst>
                  <a:path extrusionOk="0" h="1019019" w="3772277">
                    <a:moveTo>
                      <a:pt x="0" y="1019019"/>
                    </a:moveTo>
                    <a:lnTo>
                      <a:pt x="418116" y="151001"/>
                    </a:lnTo>
                    <a:cubicBezTo>
                      <a:pt x="869748" y="-56009"/>
                      <a:pt x="3046039" y="-44579"/>
                      <a:pt x="3354161" y="151001"/>
                    </a:cubicBezTo>
                    <a:lnTo>
                      <a:pt x="3772277" y="1019019"/>
                    </a:lnTo>
                    <a:cubicBezTo>
                      <a:pt x="3054601" y="774544"/>
                      <a:pt x="358901" y="841219"/>
                      <a:pt x="0" y="1019019"/>
                    </a:cubicBezTo>
                    <a:close/>
                  </a:path>
                </a:pathLst>
              </a:custGeom>
              <a:gradFill>
                <a:gsLst>
                  <a:gs pos="0">
                    <a:srgbClr val="00BED6"/>
                  </a:gs>
                  <a:gs pos="53500">
                    <a:srgbClr val="15E3FF"/>
                  </a:gs>
                  <a:gs pos="100000">
                    <a:srgbClr val="00BED6"/>
                  </a:gs>
                </a:gsLst>
                <a:lin ang="108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r>
                  <a:t/>
                </a:r>
                <a:endParaRPr b="0" i="0" sz="16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1" name="Google Shape;351;p6"/>
              <p:cNvSpPr/>
              <p:nvPr/>
            </p:nvSpPr>
            <p:spPr>
              <a:xfrm>
                <a:off x="2673161" y="3215925"/>
                <a:ext cx="3772277" cy="361514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r>
                  <a:t/>
                </a:r>
                <a:endParaRPr b="0" i="0" sz="16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52" name="Google Shape;352;p6"/>
            <p:cNvSpPr txBox="1"/>
            <p:nvPr/>
          </p:nvSpPr>
          <p:spPr>
            <a:xfrm>
              <a:off x="2709341" y="3647478"/>
              <a:ext cx="2246100" cy="46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en-US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Engagement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53" name="Google Shape;353;p6"/>
          <p:cNvGrpSpPr/>
          <p:nvPr/>
        </p:nvGrpSpPr>
        <p:grpSpPr>
          <a:xfrm>
            <a:off x="1781791" y="2723710"/>
            <a:ext cx="3805872" cy="1003396"/>
            <a:chOff x="1268635" y="2152079"/>
            <a:chExt cx="4754369" cy="1253461"/>
          </a:xfrm>
        </p:grpSpPr>
        <p:grpSp>
          <p:nvGrpSpPr>
            <p:cNvPr id="354" name="Google Shape;354;p6"/>
            <p:cNvGrpSpPr/>
            <p:nvPr/>
          </p:nvGrpSpPr>
          <p:grpSpPr>
            <a:xfrm>
              <a:off x="1268635" y="2152079"/>
              <a:ext cx="4754369" cy="1253461"/>
              <a:chOff x="2272216" y="2296061"/>
              <a:chExt cx="4585784" cy="1209015"/>
            </a:xfrm>
          </p:grpSpPr>
          <p:sp>
            <p:nvSpPr>
              <p:cNvPr id="355" name="Google Shape;355;p6"/>
              <p:cNvSpPr/>
              <p:nvPr/>
            </p:nvSpPr>
            <p:spPr>
              <a:xfrm flipH="1" rot="10800000">
                <a:off x="2272216" y="2486828"/>
                <a:ext cx="4585784" cy="1018248"/>
              </a:xfrm>
              <a:custGeom>
                <a:rect b="b" l="l" r="r" t="t"/>
                <a:pathLst>
                  <a:path extrusionOk="0" h="1018248" w="4585784">
                    <a:moveTo>
                      <a:pt x="0" y="1018248"/>
                    </a:moveTo>
                    <a:lnTo>
                      <a:pt x="372305" y="160224"/>
                    </a:lnTo>
                    <a:cubicBezTo>
                      <a:pt x="648126" y="-37896"/>
                      <a:pt x="3688738" y="-68376"/>
                      <a:pt x="4213479" y="160224"/>
                    </a:cubicBezTo>
                    <a:lnTo>
                      <a:pt x="4585784" y="1018248"/>
                    </a:lnTo>
                    <a:cubicBezTo>
                      <a:pt x="3796964" y="815048"/>
                      <a:pt x="831682" y="784886"/>
                      <a:pt x="0" y="1018248"/>
                    </a:cubicBezTo>
                    <a:close/>
                  </a:path>
                </a:pathLst>
              </a:custGeom>
              <a:gradFill>
                <a:gsLst>
                  <a:gs pos="0">
                    <a:srgbClr val="009589"/>
                  </a:gs>
                  <a:gs pos="53500">
                    <a:srgbClr val="00D0C1"/>
                  </a:gs>
                  <a:gs pos="100000">
                    <a:srgbClr val="009589"/>
                  </a:gs>
                </a:gsLst>
                <a:lin ang="108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r>
                  <a:t/>
                </a:r>
                <a:endParaRPr b="0" i="0" sz="16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6" name="Google Shape;356;p6"/>
              <p:cNvSpPr/>
              <p:nvPr/>
            </p:nvSpPr>
            <p:spPr>
              <a:xfrm>
                <a:off x="2272216" y="2296061"/>
                <a:ext cx="4585784" cy="36054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r>
                  <a:t/>
                </a:r>
                <a:endParaRPr b="0" i="0" sz="16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57" name="Google Shape;357;p6"/>
            <p:cNvSpPr txBox="1"/>
            <p:nvPr/>
          </p:nvSpPr>
          <p:spPr>
            <a:xfrm>
              <a:off x="2624629" y="2731017"/>
              <a:ext cx="2183401" cy="46139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en-US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Consideration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58" name="Google Shape;358;p6"/>
          <p:cNvGrpSpPr/>
          <p:nvPr/>
        </p:nvGrpSpPr>
        <p:grpSpPr>
          <a:xfrm>
            <a:off x="1441852" y="1904753"/>
            <a:ext cx="4491907" cy="1030432"/>
            <a:chOff x="811323" y="1187716"/>
            <a:chExt cx="5611377" cy="1287235"/>
          </a:xfrm>
        </p:grpSpPr>
        <p:grpSp>
          <p:nvGrpSpPr>
            <p:cNvPr id="359" name="Google Shape;359;p6"/>
            <p:cNvGrpSpPr/>
            <p:nvPr/>
          </p:nvGrpSpPr>
          <p:grpSpPr>
            <a:xfrm>
              <a:off x="811323" y="1187716"/>
              <a:ext cx="5611377" cy="1287235"/>
              <a:chOff x="1831119" y="1365893"/>
              <a:chExt cx="5412403" cy="1241590"/>
            </a:xfrm>
          </p:grpSpPr>
          <p:sp>
            <p:nvSpPr>
              <p:cNvPr id="360" name="Google Shape;360;p6"/>
              <p:cNvSpPr/>
              <p:nvPr/>
            </p:nvSpPr>
            <p:spPr>
              <a:xfrm flipH="1" rot="10800000">
                <a:off x="1852372" y="1573107"/>
                <a:ext cx="5391150" cy="1034376"/>
              </a:xfrm>
              <a:custGeom>
                <a:rect b="b" l="l" r="r" t="t"/>
                <a:pathLst>
                  <a:path extrusionOk="0" h="1034376" w="5391150">
                    <a:moveTo>
                      <a:pt x="0" y="1034376"/>
                    </a:moveTo>
                    <a:lnTo>
                      <a:pt x="366953" y="173791"/>
                    </a:lnTo>
                    <a:cubicBezTo>
                      <a:pt x="947818" y="-90369"/>
                      <a:pt x="4864972" y="-23059"/>
                      <a:pt x="5024197" y="173791"/>
                    </a:cubicBezTo>
                    <a:lnTo>
                      <a:pt x="5391150" y="1034376"/>
                    </a:lnTo>
                    <a:cubicBezTo>
                      <a:pt x="4826000" y="856576"/>
                      <a:pt x="1460500" y="805776"/>
                      <a:pt x="0" y="1034376"/>
                    </a:cubicBezTo>
                    <a:close/>
                  </a:path>
                </a:pathLst>
              </a:custGeom>
              <a:gradFill>
                <a:gsLst>
                  <a:gs pos="0">
                    <a:srgbClr val="47B04B"/>
                  </a:gs>
                  <a:gs pos="53500">
                    <a:srgbClr val="82CC86"/>
                  </a:gs>
                  <a:gs pos="100000">
                    <a:srgbClr val="47B04B"/>
                  </a:gs>
                </a:gsLst>
                <a:lin ang="108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r>
                  <a:t/>
                </a:r>
                <a:endParaRPr b="0" i="0" sz="16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1" name="Google Shape;361;p6"/>
              <p:cNvSpPr/>
              <p:nvPr/>
            </p:nvSpPr>
            <p:spPr>
              <a:xfrm>
                <a:off x="1831119" y="1365893"/>
                <a:ext cx="5391150" cy="360588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r>
                  <a:t/>
                </a:r>
                <a:endParaRPr b="0" i="0" sz="16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62" name="Google Shape;362;p6"/>
            <p:cNvSpPr txBox="1"/>
            <p:nvPr/>
          </p:nvSpPr>
          <p:spPr>
            <a:xfrm>
              <a:off x="2709334" y="1748591"/>
              <a:ext cx="1880665" cy="46139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en-US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Interest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63" name="Google Shape;363;p6"/>
          <p:cNvGrpSpPr/>
          <p:nvPr/>
        </p:nvGrpSpPr>
        <p:grpSpPr>
          <a:xfrm>
            <a:off x="4662300" y="1213700"/>
            <a:ext cx="6648184" cy="4588106"/>
            <a:chOff x="4318679" y="2145351"/>
            <a:chExt cx="4708346" cy="3546499"/>
          </a:xfrm>
        </p:grpSpPr>
        <p:grpSp>
          <p:nvGrpSpPr>
            <p:cNvPr id="364" name="Google Shape;364;p6"/>
            <p:cNvGrpSpPr/>
            <p:nvPr/>
          </p:nvGrpSpPr>
          <p:grpSpPr>
            <a:xfrm>
              <a:off x="4598671" y="3143921"/>
              <a:ext cx="4047300" cy="1861200"/>
              <a:chOff x="4392931" y="3143921"/>
              <a:chExt cx="4047300" cy="1861200"/>
            </a:xfrm>
          </p:grpSpPr>
          <p:sp>
            <p:nvSpPr>
              <p:cNvPr id="365" name="Google Shape;365;p6"/>
              <p:cNvSpPr/>
              <p:nvPr/>
            </p:nvSpPr>
            <p:spPr>
              <a:xfrm>
                <a:off x="4392931" y="3143921"/>
                <a:ext cx="4047300" cy="1861200"/>
              </a:xfrm>
              <a:prstGeom prst="parallelogram">
                <a:avLst>
                  <a:gd fmla="val 44793" name="adj"/>
                </a:avLst>
              </a:prstGeom>
              <a:solidFill>
                <a:srgbClr val="11999E"/>
              </a:solidFill>
              <a:ln cap="flat" cmpd="sng" w="9525">
                <a:solidFill>
                  <a:srgbClr val="595959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366" name="Google Shape;366;p6"/>
              <p:cNvSpPr txBox="1"/>
              <p:nvPr/>
            </p:nvSpPr>
            <p:spPr>
              <a:xfrm>
                <a:off x="5013558" y="3375524"/>
                <a:ext cx="2842800" cy="1380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700"/>
                  <a:buFont typeface="Arial"/>
                  <a:buNone/>
                </a:pPr>
                <a:r>
                  <a:rPr i="1" lang="en-US" sz="2000" u="none" cap="none" strike="noStrike">
                    <a:solidFill>
                      <a:srgbClr val="FFFFFF"/>
                    </a:solidFill>
                    <a:latin typeface="Roboto Medium"/>
                    <a:ea typeface="Roboto Medium"/>
                    <a:cs typeface="Roboto Medium"/>
                    <a:sym typeface="Roboto Medium"/>
                  </a:rPr>
                  <a:t>Landing </a:t>
                </a:r>
                <a:r>
                  <a:rPr i="1" lang="en-US" sz="2000">
                    <a:solidFill>
                      <a:srgbClr val="FFFFFF"/>
                    </a:solidFill>
                    <a:latin typeface="Roboto Medium"/>
                    <a:ea typeface="Roboto Medium"/>
                    <a:cs typeface="Roboto Medium"/>
                    <a:sym typeface="Roboto Medium"/>
                  </a:rPr>
                  <a:t>P</a:t>
                </a:r>
                <a:r>
                  <a:rPr i="1" lang="en-US" sz="2000" u="none" cap="none" strike="noStrike">
                    <a:solidFill>
                      <a:srgbClr val="FFFFFF"/>
                    </a:solidFill>
                    <a:latin typeface="Roboto Medium"/>
                    <a:ea typeface="Roboto Medium"/>
                    <a:cs typeface="Roboto Medium"/>
                    <a:sym typeface="Roboto Medium"/>
                  </a:rPr>
                  <a:t>age, </a:t>
                </a:r>
                <a:r>
                  <a:rPr i="1" lang="en-US" sz="2000">
                    <a:solidFill>
                      <a:srgbClr val="FFFFFF"/>
                    </a:solidFill>
                    <a:latin typeface="Roboto Medium"/>
                    <a:ea typeface="Roboto Medium"/>
                    <a:cs typeface="Roboto Medium"/>
                    <a:sym typeface="Roboto Medium"/>
                  </a:rPr>
                  <a:t>E</a:t>
                </a:r>
                <a:r>
                  <a:rPr i="1" lang="en-US" sz="2000" u="none" cap="none" strike="noStrike">
                    <a:solidFill>
                      <a:srgbClr val="FFFFFF"/>
                    </a:solidFill>
                    <a:latin typeface="Roboto Medium"/>
                    <a:ea typeface="Roboto Medium"/>
                    <a:cs typeface="Roboto Medium"/>
                    <a:sym typeface="Roboto Medium"/>
                  </a:rPr>
                  <a:t>xplainer Video, Direct </a:t>
                </a:r>
                <a:r>
                  <a:rPr i="1" lang="en-US" sz="2000">
                    <a:solidFill>
                      <a:srgbClr val="FFFFFF"/>
                    </a:solidFill>
                    <a:latin typeface="Roboto Medium"/>
                    <a:ea typeface="Roboto Medium"/>
                    <a:cs typeface="Roboto Medium"/>
                    <a:sym typeface="Roboto Medium"/>
                  </a:rPr>
                  <a:t>EM</a:t>
                </a:r>
                <a:r>
                  <a:rPr i="1" lang="en-US" sz="2000" u="none" cap="none" strike="noStrike">
                    <a:solidFill>
                      <a:srgbClr val="FFFFFF"/>
                    </a:solidFill>
                    <a:latin typeface="Roboto Medium"/>
                    <a:ea typeface="Roboto Medium"/>
                    <a:cs typeface="Roboto Medium"/>
                    <a:sym typeface="Roboto Medium"/>
                  </a:rPr>
                  <a:t>ail, Newsletters, </a:t>
                </a:r>
                <a:r>
                  <a:rPr i="1" lang="en-US" sz="2000">
                    <a:solidFill>
                      <a:srgbClr val="FFFFFF"/>
                    </a:solidFill>
                    <a:latin typeface="Roboto Medium"/>
                    <a:ea typeface="Roboto Medium"/>
                    <a:cs typeface="Roboto Medium"/>
                    <a:sym typeface="Roboto Medium"/>
                  </a:rPr>
                  <a:t>S</a:t>
                </a:r>
                <a:r>
                  <a:rPr i="1" lang="en-US" sz="2000" u="none" cap="none" strike="noStrike">
                    <a:solidFill>
                      <a:srgbClr val="FFFFFF"/>
                    </a:solidFill>
                    <a:latin typeface="Roboto Medium"/>
                    <a:ea typeface="Roboto Medium"/>
                    <a:cs typeface="Roboto Medium"/>
                    <a:sym typeface="Roboto Medium"/>
                  </a:rPr>
                  <a:t>ign</a:t>
                </a:r>
                <a:r>
                  <a:rPr i="1" lang="en-US" sz="2000">
                    <a:solidFill>
                      <a:srgbClr val="FFFFFF"/>
                    </a:solidFill>
                    <a:latin typeface="Roboto Medium"/>
                    <a:ea typeface="Roboto Medium"/>
                    <a:cs typeface="Roboto Medium"/>
                    <a:sym typeface="Roboto Medium"/>
                  </a:rPr>
                  <a:t>-</a:t>
                </a:r>
                <a:r>
                  <a:rPr i="1" lang="en-US" sz="2000" u="none" cap="none" strike="noStrike">
                    <a:solidFill>
                      <a:srgbClr val="FFFFFF"/>
                    </a:solidFill>
                    <a:latin typeface="Roboto Medium"/>
                    <a:ea typeface="Roboto Medium"/>
                    <a:cs typeface="Roboto Medium"/>
                    <a:sym typeface="Roboto Medium"/>
                  </a:rPr>
                  <a:t>in, Webinars, </a:t>
                </a:r>
                <a:r>
                  <a:rPr i="1" lang="en-US" sz="2000">
                    <a:solidFill>
                      <a:srgbClr val="FFFFFF"/>
                    </a:solidFill>
                    <a:latin typeface="Roboto Medium"/>
                    <a:ea typeface="Roboto Medium"/>
                    <a:cs typeface="Roboto Medium"/>
                    <a:sym typeface="Roboto Medium"/>
                  </a:rPr>
                  <a:t>V</a:t>
                </a:r>
                <a:r>
                  <a:rPr i="1" lang="en-US" sz="2000" u="none" cap="none" strike="noStrike">
                    <a:solidFill>
                      <a:srgbClr val="FFFFFF"/>
                    </a:solidFill>
                    <a:latin typeface="Roboto Medium"/>
                    <a:ea typeface="Roboto Medium"/>
                    <a:cs typeface="Roboto Medium"/>
                    <a:sym typeface="Roboto Medium"/>
                  </a:rPr>
                  <a:t>irtual </a:t>
                </a:r>
                <a:r>
                  <a:rPr i="1" lang="en-US" sz="2000">
                    <a:solidFill>
                      <a:srgbClr val="FFFFFF"/>
                    </a:solidFill>
                    <a:latin typeface="Roboto Medium"/>
                    <a:ea typeface="Roboto Medium"/>
                    <a:cs typeface="Roboto Medium"/>
                    <a:sym typeface="Roboto Medium"/>
                  </a:rPr>
                  <a:t>E</a:t>
                </a:r>
                <a:r>
                  <a:rPr i="1" lang="en-US" sz="2000" u="none" cap="none" strike="noStrike">
                    <a:solidFill>
                      <a:srgbClr val="FFFFFF"/>
                    </a:solidFill>
                    <a:latin typeface="Roboto Medium"/>
                    <a:ea typeface="Roboto Medium"/>
                    <a:cs typeface="Roboto Medium"/>
                    <a:sym typeface="Roboto Medium"/>
                  </a:rPr>
                  <a:t>vents, Pricing, Demonstration, </a:t>
                </a:r>
                <a:r>
                  <a:rPr i="1" lang="en-US" sz="2000">
                    <a:solidFill>
                      <a:srgbClr val="FFFFFF"/>
                    </a:solidFill>
                    <a:latin typeface="Roboto Medium"/>
                    <a:ea typeface="Roboto Medium"/>
                    <a:cs typeface="Roboto Medium"/>
                    <a:sym typeface="Roboto Medium"/>
                  </a:rPr>
                  <a:t>Trials</a:t>
                </a:r>
                <a:endParaRPr i="1" sz="2000" u="none" cap="none" strike="noStrike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endParaRPr>
              </a:p>
            </p:txBody>
          </p:sp>
        </p:grpSp>
        <p:grpSp>
          <p:nvGrpSpPr>
            <p:cNvPr id="367" name="Google Shape;367;p6"/>
            <p:cNvGrpSpPr/>
            <p:nvPr/>
          </p:nvGrpSpPr>
          <p:grpSpPr>
            <a:xfrm>
              <a:off x="5413224" y="2145351"/>
              <a:ext cx="3613800" cy="894600"/>
              <a:chOff x="5207484" y="2145351"/>
              <a:chExt cx="3613800" cy="894600"/>
            </a:xfrm>
          </p:grpSpPr>
          <p:sp>
            <p:nvSpPr>
              <p:cNvPr id="368" name="Google Shape;368;p6"/>
              <p:cNvSpPr/>
              <p:nvPr/>
            </p:nvSpPr>
            <p:spPr>
              <a:xfrm>
                <a:off x="5207484" y="2145351"/>
                <a:ext cx="3613800" cy="894600"/>
              </a:xfrm>
              <a:prstGeom prst="parallelogram">
                <a:avLst>
                  <a:gd fmla="val 44987" name="adj"/>
                </a:avLst>
              </a:prstGeom>
              <a:solidFill>
                <a:srgbClr val="6AA84F"/>
              </a:solidFill>
              <a:ln cap="flat" cmpd="sng" w="9525">
                <a:solidFill>
                  <a:srgbClr val="595959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369" name="Google Shape;369;p6"/>
              <p:cNvSpPr txBox="1"/>
              <p:nvPr/>
            </p:nvSpPr>
            <p:spPr>
              <a:xfrm>
                <a:off x="5466922" y="2343117"/>
                <a:ext cx="3068400" cy="547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700"/>
                  <a:buFont typeface="Arial"/>
                  <a:buNone/>
                </a:pPr>
                <a:r>
                  <a:rPr i="1" lang="en-US" sz="2000" u="none" cap="none" strike="noStrike">
                    <a:solidFill>
                      <a:srgbClr val="FFFFFF"/>
                    </a:solidFill>
                    <a:latin typeface="Roboto Medium"/>
                    <a:ea typeface="Roboto Medium"/>
                    <a:cs typeface="Roboto Medium"/>
                    <a:sym typeface="Roboto Medium"/>
                  </a:rPr>
                  <a:t>SEO, Blogs, Billboards, Google</a:t>
                </a:r>
                <a:r>
                  <a:rPr i="1" lang="en-US" sz="2000">
                    <a:solidFill>
                      <a:srgbClr val="FFFFFF"/>
                    </a:solidFill>
                    <a:latin typeface="Roboto Medium"/>
                    <a:ea typeface="Roboto Medium"/>
                    <a:cs typeface="Roboto Medium"/>
                    <a:sym typeface="Roboto Medium"/>
                  </a:rPr>
                  <a:t> Ads</a:t>
                </a:r>
                <a:r>
                  <a:rPr i="1" lang="en-US" sz="2000" u="none" cap="none" strike="noStrike">
                    <a:solidFill>
                      <a:srgbClr val="FFFFFF"/>
                    </a:solidFill>
                    <a:latin typeface="Roboto Medium"/>
                    <a:ea typeface="Roboto Medium"/>
                    <a:cs typeface="Roboto Medium"/>
                    <a:sym typeface="Roboto Medium"/>
                  </a:rPr>
                  <a:t>, Social Media </a:t>
                </a:r>
                <a:r>
                  <a:rPr i="1" lang="en-US" sz="2000">
                    <a:solidFill>
                      <a:srgbClr val="FFFFFF"/>
                    </a:solidFill>
                    <a:latin typeface="Roboto Medium"/>
                    <a:ea typeface="Roboto Medium"/>
                    <a:cs typeface="Roboto Medium"/>
                    <a:sym typeface="Roboto Medium"/>
                  </a:rPr>
                  <a:t>P</a:t>
                </a:r>
                <a:r>
                  <a:rPr i="1" lang="en-US" sz="2000" u="none" cap="none" strike="noStrike">
                    <a:solidFill>
                      <a:srgbClr val="FFFFFF"/>
                    </a:solidFill>
                    <a:latin typeface="Roboto Medium"/>
                    <a:ea typeface="Roboto Medium"/>
                    <a:cs typeface="Roboto Medium"/>
                    <a:sym typeface="Roboto Medium"/>
                  </a:rPr>
                  <a:t>osts, Flyers</a:t>
                </a:r>
                <a:endParaRPr i="0" sz="2000" u="none" cap="none" strike="noStrike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endParaRPr>
              </a:p>
            </p:txBody>
          </p:sp>
        </p:grpSp>
        <p:grpSp>
          <p:nvGrpSpPr>
            <p:cNvPr id="370" name="Google Shape;370;p6"/>
            <p:cNvGrpSpPr/>
            <p:nvPr/>
          </p:nvGrpSpPr>
          <p:grpSpPr>
            <a:xfrm>
              <a:off x="4318679" y="5086450"/>
              <a:ext cx="3544500" cy="605400"/>
              <a:chOff x="4112939" y="5086450"/>
              <a:chExt cx="3544500" cy="605400"/>
            </a:xfrm>
          </p:grpSpPr>
          <p:sp>
            <p:nvSpPr>
              <p:cNvPr id="371" name="Google Shape;371;p6"/>
              <p:cNvSpPr/>
              <p:nvPr/>
            </p:nvSpPr>
            <p:spPr>
              <a:xfrm>
                <a:off x="4112939" y="5086450"/>
                <a:ext cx="3544500" cy="605400"/>
              </a:xfrm>
              <a:prstGeom prst="parallelogram">
                <a:avLst>
                  <a:gd fmla="val 44861" name="adj"/>
                </a:avLst>
              </a:prstGeom>
              <a:solidFill>
                <a:srgbClr val="0B5394"/>
              </a:solidFill>
              <a:ln cap="flat" cmpd="sng" w="9525">
                <a:solidFill>
                  <a:srgbClr val="595959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372" name="Google Shape;372;p6"/>
              <p:cNvSpPr txBox="1"/>
              <p:nvPr/>
            </p:nvSpPr>
            <p:spPr>
              <a:xfrm>
                <a:off x="4374587" y="5240320"/>
                <a:ext cx="1665900" cy="30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i="1" lang="en-US" sz="2000" u="none" cap="none" strike="noStrike">
                    <a:solidFill>
                      <a:srgbClr val="FFFFFF"/>
                    </a:solidFill>
                    <a:latin typeface="Roboto Medium"/>
                    <a:ea typeface="Roboto Medium"/>
                    <a:cs typeface="Roboto Medium"/>
                    <a:sym typeface="Roboto Medium"/>
                  </a:rPr>
                  <a:t>Subscriptions</a:t>
                </a:r>
                <a:endParaRPr i="0" sz="2000" u="none" cap="none" strike="noStrike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endParaRPr>
              </a:p>
            </p:txBody>
          </p:sp>
        </p:grpSp>
      </p:grpSp>
      <p:sp>
        <p:nvSpPr>
          <p:cNvPr id="373" name="Google Shape;373;p6"/>
          <p:cNvSpPr/>
          <p:nvPr/>
        </p:nvSpPr>
        <p:spPr>
          <a:xfrm>
            <a:off x="0" y="6675120"/>
            <a:ext cx="12192000" cy="18288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374" name="Google Shape;374;p6"/>
          <p:cNvGrpSpPr/>
          <p:nvPr/>
        </p:nvGrpSpPr>
        <p:grpSpPr>
          <a:xfrm>
            <a:off x="1048174" y="1095150"/>
            <a:ext cx="5296579" cy="1030432"/>
            <a:chOff x="811323" y="1187716"/>
            <a:chExt cx="5611377" cy="1287235"/>
          </a:xfrm>
        </p:grpSpPr>
        <p:grpSp>
          <p:nvGrpSpPr>
            <p:cNvPr id="375" name="Google Shape;375;p6"/>
            <p:cNvGrpSpPr/>
            <p:nvPr/>
          </p:nvGrpSpPr>
          <p:grpSpPr>
            <a:xfrm>
              <a:off x="811323" y="1187716"/>
              <a:ext cx="5611377" cy="1287235"/>
              <a:chOff x="1831119" y="1365893"/>
              <a:chExt cx="5412403" cy="1241590"/>
            </a:xfrm>
          </p:grpSpPr>
          <p:grpSp>
            <p:nvGrpSpPr>
              <p:cNvPr id="376" name="Google Shape;376;p6"/>
              <p:cNvGrpSpPr/>
              <p:nvPr/>
            </p:nvGrpSpPr>
            <p:grpSpPr>
              <a:xfrm>
                <a:off x="1831119" y="1365893"/>
                <a:ext cx="5412403" cy="1241590"/>
                <a:chOff x="1831119" y="1365893"/>
                <a:chExt cx="5412403" cy="1241590"/>
              </a:xfrm>
            </p:grpSpPr>
            <p:sp>
              <p:nvSpPr>
                <p:cNvPr id="377" name="Google Shape;377;p6"/>
                <p:cNvSpPr/>
                <p:nvPr/>
              </p:nvSpPr>
              <p:spPr>
                <a:xfrm flipH="1" rot="10800000">
                  <a:off x="1852372" y="1573107"/>
                  <a:ext cx="5391150" cy="1034376"/>
                </a:xfrm>
                <a:custGeom>
                  <a:rect b="b" l="l" r="r" t="t"/>
                  <a:pathLst>
                    <a:path extrusionOk="0" h="1034376" w="5391150">
                      <a:moveTo>
                        <a:pt x="0" y="1034376"/>
                      </a:moveTo>
                      <a:lnTo>
                        <a:pt x="366953" y="173791"/>
                      </a:lnTo>
                      <a:cubicBezTo>
                        <a:pt x="947818" y="-90369"/>
                        <a:pt x="4864972" y="-23059"/>
                        <a:pt x="5024197" y="173791"/>
                      </a:cubicBezTo>
                      <a:lnTo>
                        <a:pt x="5391150" y="1034376"/>
                      </a:lnTo>
                      <a:cubicBezTo>
                        <a:pt x="4826000" y="856576"/>
                        <a:pt x="1460500" y="805776"/>
                        <a:pt x="0" y="1034376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47B04B"/>
                    </a:gs>
                    <a:gs pos="53500">
                      <a:srgbClr val="82CC86"/>
                    </a:gs>
                    <a:gs pos="100000">
                      <a:srgbClr val="47B04B"/>
                    </a:gs>
                  </a:gsLst>
                  <a:lin ang="1080000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600"/>
                    <a:buFont typeface="Arial"/>
                    <a:buNone/>
                  </a:pPr>
                  <a:r>
                    <a:t/>
                  </a:r>
                  <a:endParaRPr b="0" i="0" sz="16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8" name="Google Shape;378;p6"/>
                <p:cNvSpPr/>
                <p:nvPr/>
              </p:nvSpPr>
              <p:spPr>
                <a:xfrm>
                  <a:off x="1831119" y="1365893"/>
                  <a:ext cx="5391150" cy="360588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600"/>
                    <a:buFont typeface="Arial"/>
                    <a:buNone/>
                  </a:pPr>
                  <a:r>
                    <a:t/>
                  </a:r>
                  <a:endParaRPr b="0" i="0" sz="16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379" name="Google Shape;379;p6"/>
              <p:cNvSpPr/>
              <p:nvPr/>
            </p:nvSpPr>
            <p:spPr>
              <a:xfrm>
                <a:off x="1974714" y="1414889"/>
                <a:ext cx="5180789" cy="254544"/>
              </a:xfrm>
              <a:prstGeom prst="ellipse">
                <a:avLst/>
              </a:prstGeom>
              <a:solidFill>
                <a:srgbClr val="51B55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r>
                  <a:t/>
                </a:r>
                <a:endParaRPr b="0" i="0" sz="16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80" name="Google Shape;380;p6"/>
            <p:cNvSpPr txBox="1"/>
            <p:nvPr/>
          </p:nvSpPr>
          <p:spPr>
            <a:xfrm>
              <a:off x="2709334" y="1748591"/>
              <a:ext cx="1880665" cy="46139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en-US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Awareness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81" name="Google Shape;381;p6"/>
          <p:cNvSpPr txBox="1"/>
          <p:nvPr>
            <p:ph idx="4294967295" type="title"/>
          </p:nvPr>
        </p:nvSpPr>
        <p:spPr>
          <a:xfrm>
            <a:off x="495300" y="133250"/>
            <a:ext cx="10913400" cy="609600"/>
          </a:xfrm>
          <a:prstGeom prst="rect">
            <a:avLst/>
          </a:prstGeom>
          <a:solidFill>
            <a:srgbClr val="11999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sz="4000">
                <a:solidFill>
                  <a:srgbClr val="FFFFFF"/>
                </a:solidFill>
              </a:rPr>
              <a:t>Buyer's Journey Marketing Funnel</a:t>
            </a:r>
            <a:r>
              <a:rPr lang="en-US" sz="4000">
                <a:solidFill>
                  <a:schemeClr val="dk2"/>
                </a:solidFill>
              </a:rPr>
              <a:t>	</a:t>
            </a:r>
            <a:endParaRPr sz="40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15"/>
          <p:cNvSpPr txBox="1"/>
          <p:nvPr>
            <p:ph type="title"/>
          </p:nvPr>
        </p:nvSpPr>
        <p:spPr>
          <a:xfrm>
            <a:off x="495300" y="133250"/>
            <a:ext cx="10913400" cy="609600"/>
          </a:xfrm>
          <a:prstGeom prst="rect">
            <a:avLst/>
          </a:prstGeom>
          <a:solidFill>
            <a:srgbClr val="11999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sz="4000">
                <a:solidFill>
                  <a:srgbClr val="FFFFFF"/>
                </a:solidFill>
              </a:rPr>
              <a:t>Channels</a:t>
            </a:r>
            <a:r>
              <a:rPr lang="en-US" sz="4000">
                <a:solidFill>
                  <a:schemeClr val="dk2"/>
                </a:solidFill>
              </a:rPr>
              <a:t>	</a:t>
            </a:r>
            <a:endParaRPr sz="4000">
              <a:solidFill>
                <a:schemeClr val="dk2"/>
              </a:solidFill>
            </a:endParaRPr>
          </a:p>
        </p:txBody>
      </p:sp>
      <p:sp>
        <p:nvSpPr>
          <p:cNvPr id="387" name="Google Shape;387;p15"/>
          <p:cNvSpPr txBox="1"/>
          <p:nvPr>
            <p:ph idx="12" type="sldNum"/>
          </p:nvPr>
        </p:nvSpPr>
        <p:spPr>
          <a:xfrm>
            <a:off x="8610600" y="6203952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8" name="Google Shape;388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9725" y="979963"/>
            <a:ext cx="2143125" cy="2143125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p15"/>
          <p:cNvSpPr txBox="1"/>
          <p:nvPr/>
        </p:nvSpPr>
        <p:spPr>
          <a:xfrm>
            <a:off x="571288" y="2981038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rgbClr val="009589"/>
                </a:solidFill>
                <a:latin typeface="Roboto"/>
                <a:ea typeface="Roboto"/>
                <a:cs typeface="Roboto"/>
                <a:sym typeface="Roboto"/>
              </a:rPr>
              <a:t>BillBoard</a:t>
            </a:r>
            <a:endParaRPr b="1" i="0" sz="1400" u="none" cap="none" strike="noStrike">
              <a:solidFill>
                <a:srgbClr val="00958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90" name="Google Shape;390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64900" y="1364375"/>
            <a:ext cx="1374300" cy="1374300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p15"/>
          <p:cNvSpPr txBox="1"/>
          <p:nvPr/>
        </p:nvSpPr>
        <p:spPr>
          <a:xfrm>
            <a:off x="4552050" y="2981038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rgbClr val="009589"/>
                </a:solidFill>
                <a:latin typeface="Roboto"/>
                <a:ea typeface="Roboto"/>
                <a:cs typeface="Roboto"/>
                <a:sym typeface="Roboto"/>
              </a:rPr>
              <a:t>LinkedIn</a:t>
            </a:r>
            <a:endParaRPr b="1" i="0" sz="1400" u="none" cap="none" strike="noStrike">
              <a:solidFill>
                <a:srgbClr val="00958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92" name="Google Shape;392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259649" y="1425776"/>
            <a:ext cx="1374300" cy="1251499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p15"/>
          <p:cNvSpPr txBox="1"/>
          <p:nvPr/>
        </p:nvSpPr>
        <p:spPr>
          <a:xfrm>
            <a:off x="8446799" y="2981038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rgbClr val="009589"/>
                </a:solidFill>
                <a:latin typeface="Roboto"/>
                <a:ea typeface="Roboto"/>
                <a:cs typeface="Roboto"/>
                <a:sym typeface="Roboto"/>
              </a:rPr>
              <a:t>Google Ads </a:t>
            </a:r>
            <a:endParaRPr b="1" i="0" sz="1400" u="none" cap="none" strike="noStrike">
              <a:solidFill>
                <a:srgbClr val="00958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94" name="Google Shape;394;p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128400" y="3928709"/>
            <a:ext cx="1847300" cy="1539425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p15"/>
          <p:cNvSpPr txBox="1"/>
          <p:nvPr/>
        </p:nvSpPr>
        <p:spPr>
          <a:xfrm>
            <a:off x="4552050" y="5755350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rgbClr val="009589"/>
                </a:solidFill>
              </a:rPr>
              <a:t>Online Webinar</a:t>
            </a:r>
            <a:endParaRPr b="1" i="0" sz="2800" u="none" cap="none" strike="noStrike">
              <a:solidFill>
                <a:srgbClr val="00958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96" name="Google Shape;396;p1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279563" y="3974479"/>
            <a:ext cx="1583450" cy="1662975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15"/>
          <p:cNvSpPr txBox="1"/>
          <p:nvPr/>
        </p:nvSpPr>
        <p:spPr>
          <a:xfrm>
            <a:off x="571301" y="5755350"/>
            <a:ext cx="3253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rgbClr val="009589"/>
                </a:solidFill>
              </a:rPr>
              <a:t>Email campaigns</a:t>
            </a:r>
            <a:endParaRPr b="1" i="0" sz="2800" u="none" cap="none" strike="noStrike">
              <a:solidFill>
                <a:srgbClr val="00958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98" name="Google Shape;398;p1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9155099" y="4100125"/>
            <a:ext cx="1583400" cy="12516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399" name="Google Shape;399;p15"/>
          <p:cNvSpPr txBox="1"/>
          <p:nvPr/>
        </p:nvSpPr>
        <p:spPr>
          <a:xfrm>
            <a:off x="8446799" y="5755350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en-US" sz="2800">
                <a:solidFill>
                  <a:srgbClr val="009589"/>
                </a:solidFill>
              </a:rPr>
              <a:t>HR </a:t>
            </a:r>
            <a:r>
              <a:rPr b="1" i="0" lang="en-US" sz="2800" u="none" cap="none" strike="noStrike">
                <a:solidFill>
                  <a:srgbClr val="009589"/>
                </a:solidFill>
              </a:rPr>
              <a:t>Portal</a:t>
            </a:r>
            <a:endParaRPr b="1" i="0" sz="2800" u="none" cap="none" strike="noStrike">
              <a:solidFill>
                <a:srgbClr val="00958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d0397fcf43_0_717"/>
          <p:cNvSpPr txBox="1"/>
          <p:nvPr>
            <p:ph type="title"/>
          </p:nvPr>
        </p:nvSpPr>
        <p:spPr>
          <a:xfrm>
            <a:off x="304800" y="183100"/>
            <a:ext cx="11114700" cy="758700"/>
          </a:xfrm>
          <a:prstGeom prst="rect">
            <a:avLst/>
          </a:prstGeom>
          <a:solidFill>
            <a:srgbClr val="11999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entury Gothic"/>
              <a:buNone/>
            </a:pPr>
            <a:r>
              <a:rPr lang="en-US" sz="4000">
                <a:solidFill>
                  <a:srgbClr val="FFFFFF"/>
                </a:solidFill>
                <a:highlight>
                  <a:srgbClr val="11999E"/>
                </a:highlight>
              </a:rPr>
              <a:t>Brand Positioning Statement</a:t>
            </a:r>
            <a:endParaRPr sz="4000">
              <a:solidFill>
                <a:srgbClr val="FFFFFF"/>
              </a:solidFill>
              <a:highlight>
                <a:srgbClr val="11999E"/>
              </a:highlight>
            </a:endParaRPr>
          </a:p>
        </p:txBody>
      </p:sp>
      <p:grpSp>
        <p:nvGrpSpPr>
          <p:cNvPr id="405" name="Google Shape;405;gd0397fcf43_0_717"/>
          <p:cNvGrpSpPr/>
          <p:nvPr/>
        </p:nvGrpSpPr>
        <p:grpSpPr>
          <a:xfrm>
            <a:off x="327587" y="1110850"/>
            <a:ext cx="11069126" cy="5265894"/>
            <a:chOff x="654946" y="1519695"/>
            <a:chExt cx="10901247" cy="4500764"/>
          </a:xfrm>
        </p:grpSpPr>
        <p:grpSp>
          <p:nvGrpSpPr>
            <p:cNvPr id="406" name="Google Shape;406;gd0397fcf43_0_717"/>
            <p:cNvGrpSpPr/>
            <p:nvPr/>
          </p:nvGrpSpPr>
          <p:grpSpPr>
            <a:xfrm>
              <a:off x="654946" y="1539359"/>
              <a:ext cx="2614500" cy="4481100"/>
              <a:chOff x="654946" y="1539359"/>
              <a:chExt cx="2614500" cy="4481100"/>
            </a:xfrm>
          </p:grpSpPr>
          <p:sp>
            <p:nvSpPr>
              <p:cNvPr id="407" name="Google Shape;407;gd0397fcf43_0_717"/>
              <p:cNvSpPr/>
              <p:nvPr/>
            </p:nvSpPr>
            <p:spPr>
              <a:xfrm>
                <a:off x="654946" y="1539359"/>
                <a:ext cx="2614500" cy="44811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rgbClr val="11999E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408" name="Google Shape;408;gd0397fcf43_0_717"/>
              <p:cNvGrpSpPr/>
              <p:nvPr/>
            </p:nvGrpSpPr>
            <p:grpSpPr>
              <a:xfrm>
                <a:off x="654946" y="1740317"/>
                <a:ext cx="2334900" cy="857400"/>
                <a:chOff x="654946" y="1740317"/>
                <a:chExt cx="2334900" cy="857400"/>
              </a:xfrm>
            </p:grpSpPr>
            <p:sp>
              <p:nvSpPr>
                <p:cNvPr id="409" name="Google Shape;409;gd0397fcf43_0_717"/>
                <p:cNvSpPr/>
                <p:nvPr/>
              </p:nvSpPr>
              <p:spPr>
                <a:xfrm>
                  <a:off x="654946" y="1740317"/>
                  <a:ext cx="2334900" cy="857400"/>
                </a:xfrm>
                <a:prstGeom prst="homePlate">
                  <a:avLst>
                    <a:gd fmla="val 30896" name="adj"/>
                  </a:avLst>
                </a:prstGeom>
                <a:solidFill>
                  <a:srgbClr val="11999E"/>
                </a:solidFill>
                <a:ln cap="flat" cmpd="sng" w="9525">
                  <a:solidFill>
                    <a:srgbClr val="11999E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10" name="Google Shape;410;gd0397fcf43_0_717"/>
                <p:cNvSpPr/>
                <p:nvPr/>
              </p:nvSpPr>
              <p:spPr>
                <a:xfrm flipH="1">
                  <a:off x="783815" y="1814999"/>
                  <a:ext cx="1563600" cy="708000"/>
                </a:xfrm>
                <a:prstGeom prst="rect">
                  <a:avLst/>
                </a:prstGeom>
                <a:noFill/>
                <a:ln cap="flat" cmpd="sng" w="9525">
                  <a:solidFill>
                    <a:srgbClr val="11999E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2000"/>
                    <a:buFont typeface="Century Gothic"/>
                    <a:buNone/>
                  </a:pPr>
                  <a:r>
                    <a:rPr b="1" i="0" lang="en-US" sz="2000" u="none" cap="none" strike="noStrike">
                      <a:solidFill>
                        <a:srgbClr val="FFFFFF"/>
                      </a:solidFill>
                      <a:latin typeface="Century Gothic"/>
                      <a:ea typeface="Century Gothic"/>
                      <a:cs typeface="Century Gothic"/>
                      <a:sym typeface="Century Gothic"/>
                    </a:rPr>
                    <a:t>Target Customer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411" name="Google Shape;411;gd0397fcf43_0_717"/>
              <p:cNvSpPr/>
              <p:nvPr/>
            </p:nvSpPr>
            <p:spPr>
              <a:xfrm flipH="1">
                <a:off x="674888" y="4123049"/>
                <a:ext cx="2574600" cy="1868100"/>
              </a:xfrm>
              <a:prstGeom prst="rect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Verdana"/>
                  <a:buNone/>
                </a:pPr>
                <a:r>
                  <a:rPr b="1" i="1" lang="en-US" sz="2000" u="none" cap="none" strike="noStrike">
                    <a:solidFill>
                      <a:srgbClr val="009589"/>
                    </a:solidFill>
                    <a:latin typeface="Roboto"/>
                    <a:ea typeface="Roboto"/>
                    <a:cs typeface="Roboto"/>
                    <a:sym typeface="Roboto"/>
                  </a:rPr>
                  <a:t>Executives who are passionate and responsible for employee engagement, development and leadership</a:t>
                </a:r>
                <a:endParaRPr b="1" i="0" sz="2000" u="none" cap="none" strike="noStrike">
                  <a:solidFill>
                    <a:srgbClr val="009589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grpSp>
            <p:nvGrpSpPr>
              <p:cNvPr id="412" name="Google Shape;412;gd0397fcf43_0_717"/>
              <p:cNvGrpSpPr/>
              <p:nvPr/>
            </p:nvGrpSpPr>
            <p:grpSpPr>
              <a:xfrm>
                <a:off x="1417468" y="3171687"/>
                <a:ext cx="1088791" cy="779448"/>
                <a:chOff x="5228057" y="628440"/>
                <a:chExt cx="3268661" cy="2339983"/>
              </a:xfrm>
            </p:grpSpPr>
            <p:sp>
              <p:nvSpPr>
                <p:cNvPr id="413" name="Google Shape;413;gd0397fcf43_0_717"/>
                <p:cNvSpPr/>
                <p:nvPr/>
              </p:nvSpPr>
              <p:spPr>
                <a:xfrm>
                  <a:off x="6547270" y="818940"/>
                  <a:ext cx="600077" cy="695321"/>
                </a:xfrm>
                <a:custGeom>
                  <a:rect b="b" l="l" r="r" t="t"/>
                  <a:pathLst>
                    <a:path extrusionOk="0" h="3560" w="3072">
                      <a:moveTo>
                        <a:pt x="2821" y="1648"/>
                      </a:moveTo>
                      <a:cubicBezTo>
                        <a:pt x="2904" y="1462"/>
                        <a:pt x="2867" y="1252"/>
                        <a:pt x="2839" y="1126"/>
                      </a:cubicBezTo>
                      <a:cubicBezTo>
                        <a:pt x="2811" y="1001"/>
                        <a:pt x="2788" y="763"/>
                        <a:pt x="2690" y="554"/>
                      </a:cubicBezTo>
                      <a:cubicBezTo>
                        <a:pt x="2651" y="469"/>
                        <a:pt x="2336" y="200"/>
                        <a:pt x="2197" y="145"/>
                      </a:cubicBezTo>
                      <a:cubicBezTo>
                        <a:pt x="2057" y="89"/>
                        <a:pt x="2018" y="129"/>
                        <a:pt x="1939" y="133"/>
                      </a:cubicBezTo>
                      <a:cubicBezTo>
                        <a:pt x="1846" y="138"/>
                        <a:pt x="1802" y="0"/>
                        <a:pt x="1536" y="14"/>
                      </a:cubicBezTo>
                      <a:cubicBezTo>
                        <a:pt x="1271" y="0"/>
                        <a:pt x="1159" y="42"/>
                        <a:pt x="1075" y="84"/>
                      </a:cubicBezTo>
                      <a:cubicBezTo>
                        <a:pt x="992" y="126"/>
                        <a:pt x="894" y="196"/>
                        <a:pt x="754" y="252"/>
                      </a:cubicBezTo>
                      <a:cubicBezTo>
                        <a:pt x="614" y="307"/>
                        <a:pt x="489" y="587"/>
                        <a:pt x="447" y="670"/>
                      </a:cubicBezTo>
                      <a:cubicBezTo>
                        <a:pt x="405" y="754"/>
                        <a:pt x="279" y="866"/>
                        <a:pt x="252" y="991"/>
                      </a:cubicBezTo>
                      <a:cubicBezTo>
                        <a:pt x="223" y="1117"/>
                        <a:pt x="223" y="1536"/>
                        <a:pt x="252" y="1648"/>
                      </a:cubicBezTo>
                      <a:cubicBezTo>
                        <a:pt x="112" y="1717"/>
                        <a:pt x="0" y="2317"/>
                        <a:pt x="447" y="2541"/>
                      </a:cubicBezTo>
                      <a:cubicBezTo>
                        <a:pt x="545" y="2862"/>
                        <a:pt x="922" y="3560"/>
                        <a:pt x="1536" y="3560"/>
                      </a:cubicBezTo>
                      <a:cubicBezTo>
                        <a:pt x="2150" y="3560"/>
                        <a:pt x="2527" y="2862"/>
                        <a:pt x="2625" y="2541"/>
                      </a:cubicBezTo>
                      <a:cubicBezTo>
                        <a:pt x="3072" y="2318"/>
                        <a:pt x="2960" y="1718"/>
                        <a:pt x="2821" y="1648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rgbClr val="11999E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endParaRPr>
                </a:p>
              </p:txBody>
            </p:sp>
            <p:sp>
              <p:nvSpPr>
                <p:cNvPr id="414" name="Google Shape;414;gd0397fcf43_0_717"/>
                <p:cNvSpPr/>
                <p:nvPr/>
              </p:nvSpPr>
              <p:spPr>
                <a:xfrm>
                  <a:off x="6259933" y="1498389"/>
                  <a:ext cx="1173167" cy="469902"/>
                </a:xfrm>
                <a:custGeom>
                  <a:rect b="b" l="l" r="r" t="t"/>
                  <a:pathLst>
                    <a:path extrusionOk="0" h="2410" w="6012">
                      <a:moveTo>
                        <a:pt x="4733" y="363"/>
                      </a:moveTo>
                      <a:cubicBezTo>
                        <a:pt x="4239" y="214"/>
                        <a:pt x="4067" y="167"/>
                        <a:pt x="3990" y="117"/>
                      </a:cubicBezTo>
                      <a:cubicBezTo>
                        <a:pt x="3922" y="72"/>
                        <a:pt x="3837" y="20"/>
                        <a:pt x="3764" y="0"/>
                      </a:cubicBezTo>
                      <a:cubicBezTo>
                        <a:pt x="3760" y="14"/>
                        <a:pt x="3402" y="1382"/>
                        <a:pt x="3332" y="1703"/>
                      </a:cubicBezTo>
                      <a:cubicBezTo>
                        <a:pt x="3318" y="1666"/>
                        <a:pt x="3206" y="777"/>
                        <a:pt x="3169" y="628"/>
                      </a:cubicBezTo>
                      <a:cubicBezTo>
                        <a:pt x="3192" y="600"/>
                        <a:pt x="3295" y="373"/>
                        <a:pt x="3332" y="247"/>
                      </a:cubicBezTo>
                      <a:cubicBezTo>
                        <a:pt x="3295" y="256"/>
                        <a:pt x="3169" y="270"/>
                        <a:pt x="3006" y="270"/>
                      </a:cubicBezTo>
                      <a:cubicBezTo>
                        <a:pt x="2843" y="270"/>
                        <a:pt x="2718" y="256"/>
                        <a:pt x="2680" y="247"/>
                      </a:cubicBezTo>
                      <a:cubicBezTo>
                        <a:pt x="2718" y="373"/>
                        <a:pt x="2820" y="600"/>
                        <a:pt x="2843" y="628"/>
                      </a:cubicBezTo>
                      <a:cubicBezTo>
                        <a:pt x="2806" y="777"/>
                        <a:pt x="2694" y="1666"/>
                        <a:pt x="2680" y="1703"/>
                      </a:cubicBezTo>
                      <a:cubicBezTo>
                        <a:pt x="2611" y="1382"/>
                        <a:pt x="2252" y="14"/>
                        <a:pt x="2248" y="0"/>
                      </a:cubicBezTo>
                      <a:cubicBezTo>
                        <a:pt x="2175" y="20"/>
                        <a:pt x="2090" y="72"/>
                        <a:pt x="2022" y="117"/>
                      </a:cubicBezTo>
                      <a:cubicBezTo>
                        <a:pt x="1945" y="167"/>
                        <a:pt x="1773" y="214"/>
                        <a:pt x="1280" y="363"/>
                      </a:cubicBezTo>
                      <a:cubicBezTo>
                        <a:pt x="786" y="512"/>
                        <a:pt x="0" y="530"/>
                        <a:pt x="47" y="2410"/>
                      </a:cubicBezTo>
                      <a:cubicBezTo>
                        <a:pt x="1219" y="2410"/>
                        <a:pt x="3006" y="2410"/>
                        <a:pt x="3006" y="2410"/>
                      </a:cubicBezTo>
                      <a:cubicBezTo>
                        <a:pt x="3006" y="2410"/>
                        <a:pt x="4793" y="2410"/>
                        <a:pt x="5966" y="2410"/>
                      </a:cubicBezTo>
                      <a:cubicBezTo>
                        <a:pt x="6012" y="530"/>
                        <a:pt x="5226" y="512"/>
                        <a:pt x="4733" y="36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rgbClr val="11999E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endParaRPr>
                </a:p>
              </p:txBody>
            </p:sp>
            <p:sp>
              <p:nvSpPr>
                <p:cNvPr id="415" name="Google Shape;415;gd0397fcf43_0_717"/>
                <p:cNvSpPr/>
                <p:nvPr/>
              </p:nvSpPr>
              <p:spPr>
                <a:xfrm>
                  <a:off x="5975770" y="628440"/>
                  <a:ext cx="2338379" cy="2339983"/>
                </a:xfrm>
                <a:custGeom>
                  <a:rect b="b" l="l" r="r" t="t"/>
                  <a:pathLst>
                    <a:path extrusionOk="0" h="11989" w="11988">
                      <a:moveTo>
                        <a:pt x="11988" y="11276"/>
                      </a:moveTo>
                      <a:lnTo>
                        <a:pt x="7974" y="7261"/>
                      </a:lnTo>
                      <a:cubicBezTo>
                        <a:pt x="8605" y="6472"/>
                        <a:pt x="8948" y="5499"/>
                        <a:pt x="8948" y="4474"/>
                      </a:cubicBezTo>
                      <a:cubicBezTo>
                        <a:pt x="8948" y="3279"/>
                        <a:pt x="8483" y="2156"/>
                        <a:pt x="7638" y="1311"/>
                      </a:cubicBezTo>
                      <a:cubicBezTo>
                        <a:pt x="6793" y="466"/>
                        <a:pt x="5669" y="0"/>
                        <a:pt x="4474" y="0"/>
                      </a:cubicBezTo>
                      <a:cubicBezTo>
                        <a:pt x="3279" y="0"/>
                        <a:pt x="2155" y="466"/>
                        <a:pt x="1310" y="1311"/>
                      </a:cubicBezTo>
                      <a:cubicBezTo>
                        <a:pt x="465" y="2156"/>
                        <a:pt x="0" y="3279"/>
                        <a:pt x="0" y="4474"/>
                      </a:cubicBezTo>
                      <a:cubicBezTo>
                        <a:pt x="0" y="5670"/>
                        <a:pt x="465" y="6793"/>
                        <a:pt x="1310" y="7638"/>
                      </a:cubicBezTo>
                      <a:cubicBezTo>
                        <a:pt x="2155" y="8483"/>
                        <a:pt x="3279" y="8949"/>
                        <a:pt x="4474" y="8949"/>
                      </a:cubicBezTo>
                      <a:cubicBezTo>
                        <a:pt x="5499" y="8949"/>
                        <a:pt x="6472" y="8606"/>
                        <a:pt x="7261" y="7974"/>
                      </a:cubicBezTo>
                      <a:lnTo>
                        <a:pt x="11275" y="11989"/>
                      </a:lnTo>
                      <a:lnTo>
                        <a:pt x="11988" y="11276"/>
                      </a:lnTo>
                      <a:close/>
                      <a:moveTo>
                        <a:pt x="1489" y="7460"/>
                      </a:moveTo>
                      <a:cubicBezTo>
                        <a:pt x="691" y="6662"/>
                        <a:pt x="252" y="5602"/>
                        <a:pt x="252" y="4474"/>
                      </a:cubicBezTo>
                      <a:cubicBezTo>
                        <a:pt x="252" y="3346"/>
                        <a:pt x="691" y="2286"/>
                        <a:pt x="1489" y="1489"/>
                      </a:cubicBezTo>
                      <a:cubicBezTo>
                        <a:pt x="2286" y="691"/>
                        <a:pt x="3346" y="252"/>
                        <a:pt x="4474" y="252"/>
                      </a:cubicBezTo>
                      <a:cubicBezTo>
                        <a:pt x="5602" y="252"/>
                        <a:pt x="6662" y="691"/>
                        <a:pt x="7459" y="1489"/>
                      </a:cubicBezTo>
                      <a:cubicBezTo>
                        <a:pt x="9106" y="3135"/>
                        <a:pt x="9106" y="5813"/>
                        <a:pt x="7459" y="7460"/>
                      </a:cubicBezTo>
                      <a:cubicBezTo>
                        <a:pt x="6662" y="8257"/>
                        <a:pt x="5602" y="8697"/>
                        <a:pt x="4474" y="8697"/>
                      </a:cubicBezTo>
                      <a:cubicBezTo>
                        <a:pt x="3346" y="8697"/>
                        <a:pt x="2286" y="8257"/>
                        <a:pt x="1489" y="746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rgbClr val="11999E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endParaRPr>
                </a:p>
              </p:txBody>
            </p:sp>
            <p:grpSp>
              <p:nvGrpSpPr>
                <p:cNvPr id="416" name="Google Shape;416;gd0397fcf43_0_717"/>
                <p:cNvGrpSpPr/>
                <p:nvPr/>
              </p:nvGrpSpPr>
              <p:grpSpPr>
                <a:xfrm>
                  <a:off x="7779170" y="1373236"/>
                  <a:ext cx="717548" cy="509327"/>
                  <a:chOff x="7779170" y="1373236"/>
                  <a:chExt cx="717548" cy="509327"/>
                </a:xfrm>
              </p:grpSpPr>
              <p:sp>
                <p:nvSpPr>
                  <p:cNvPr id="417" name="Google Shape;417;gd0397fcf43_0_717"/>
                  <p:cNvSpPr/>
                  <p:nvPr/>
                </p:nvSpPr>
                <p:spPr>
                  <a:xfrm>
                    <a:off x="7955383" y="1373236"/>
                    <a:ext cx="366715" cy="425449"/>
                  </a:xfrm>
                  <a:custGeom>
                    <a:rect b="b" l="l" r="r" t="t"/>
                    <a:pathLst>
                      <a:path extrusionOk="0" h="2180" w="1881">
                        <a:moveTo>
                          <a:pt x="1727" y="1009"/>
                        </a:moveTo>
                        <a:cubicBezTo>
                          <a:pt x="1778" y="895"/>
                          <a:pt x="1755" y="767"/>
                          <a:pt x="1738" y="690"/>
                        </a:cubicBezTo>
                        <a:cubicBezTo>
                          <a:pt x="1721" y="613"/>
                          <a:pt x="1707" y="467"/>
                          <a:pt x="1647" y="339"/>
                        </a:cubicBezTo>
                        <a:cubicBezTo>
                          <a:pt x="1623" y="287"/>
                          <a:pt x="1430" y="123"/>
                          <a:pt x="1345" y="88"/>
                        </a:cubicBezTo>
                        <a:cubicBezTo>
                          <a:pt x="1260" y="54"/>
                          <a:pt x="1236" y="78"/>
                          <a:pt x="1187" y="81"/>
                        </a:cubicBezTo>
                        <a:cubicBezTo>
                          <a:pt x="1130" y="85"/>
                          <a:pt x="1103" y="0"/>
                          <a:pt x="940" y="8"/>
                        </a:cubicBezTo>
                        <a:cubicBezTo>
                          <a:pt x="777" y="0"/>
                          <a:pt x="710" y="26"/>
                          <a:pt x="658" y="51"/>
                        </a:cubicBezTo>
                        <a:cubicBezTo>
                          <a:pt x="606" y="77"/>
                          <a:pt x="547" y="119"/>
                          <a:pt x="461" y="154"/>
                        </a:cubicBezTo>
                        <a:cubicBezTo>
                          <a:pt x="376" y="188"/>
                          <a:pt x="299" y="359"/>
                          <a:pt x="272" y="410"/>
                        </a:cubicBezTo>
                        <a:cubicBezTo>
                          <a:pt x="248" y="462"/>
                          <a:pt x="170" y="530"/>
                          <a:pt x="154" y="607"/>
                        </a:cubicBezTo>
                        <a:cubicBezTo>
                          <a:pt x="136" y="684"/>
                          <a:pt x="136" y="940"/>
                          <a:pt x="154" y="1009"/>
                        </a:cubicBezTo>
                        <a:cubicBezTo>
                          <a:pt x="68" y="1052"/>
                          <a:pt x="0" y="1419"/>
                          <a:pt x="272" y="1556"/>
                        </a:cubicBezTo>
                        <a:cubicBezTo>
                          <a:pt x="332" y="1753"/>
                          <a:pt x="564" y="2180"/>
                          <a:pt x="940" y="2180"/>
                        </a:cubicBezTo>
                        <a:cubicBezTo>
                          <a:pt x="1316" y="2180"/>
                          <a:pt x="1547" y="1753"/>
                          <a:pt x="1607" y="1556"/>
                        </a:cubicBezTo>
                        <a:cubicBezTo>
                          <a:pt x="1881" y="1419"/>
                          <a:pt x="1813" y="1052"/>
                          <a:pt x="1727" y="100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 cap="flat" cmpd="sng" w="9525">
                    <a:solidFill>
                      <a:srgbClr val="11999E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entury Gothic"/>
                      <a:ea typeface="Century Gothic"/>
                      <a:cs typeface="Century Gothic"/>
                      <a:sym typeface="Century Gothic"/>
                    </a:endParaRPr>
                  </a:p>
                </p:txBody>
              </p:sp>
              <p:sp>
                <p:nvSpPr>
                  <p:cNvPr id="418" name="Google Shape;418;gd0397fcf43_0_717"/>
                  <p:cNvSpPr/>
                  <p:nvPr/>
                </p:nvSpPr>
                <p:spPr>
                  <a:xfrm>
                    <a:off x="7779170" y="1593639"/>
                    <a:ext cx="717548" cy="288923"/>
                  </a:xfrm>
                  <a:custGeom>
                    <a:rect b="b" l="l" r="r" t="t"/>
                    <a:pathLst>
                      <a:path extrusionOk="0" h="1476" w="3682">
                        <a:moveTo>
                          <a:pt x="2898" y="222"/>
                        </a:moveTo>
                        <a:cubicBezTo>
                          <a:pt x="2596" y="131"/>
                          <a:pt x="2491" y="102"/>
                          <a:pt x="2444" y="71"/>
                        </a:cubicBezTo>
                        <a:cubicBezTo>
                          <a:pt x="2402" y="44"/>
                          <a:pt x="2350" y="12"/>
                          <a:pt x="2306" y="0"/>
                        </a:cubicBezTo>
                        <a:cubicBezTo>
                          <a:pt x="2303" y="9"/>
                          <a:pt x="2083" y="846"/>
                          <a:pt x="2041" y="1043"/>
                        </a:cubicBezTo>
                        <a:cubicBezTo>
                          <a:pt x="2032" y="1020"/>
                          <a:pt x="1963" y="476"/>
                          <a:pt x="1941" y="385"/>
                        </a:cubicBezTo>
                        <a:cubicBezTo>
                          <a:pt x="1955" y="368"/>
                          <a:pt x="2018" y="228"/>
                          <a:pt x="2041" y="151"/>
                        </a:cubicBezTo>
                        <a:cubicBezTo>
                          <a:pt x="2018" y="157"/>
                          <a:pt x="1941" y="165"/>
                          <a:pt x="1841" y="165"/>
                        </a:cubicBezTo>
                        <a:cubicBezTo>
                          <a:pt x="1741" y="165"/>
                          <a:pt x="1664" y="157"/>
                          <a:pt x="1642" y="151"/>
                        </a:cubicBezTo>
                        <a:cubicBezTo>
                          <a:pt x="1665" y="228"/>
                          <a:pt x="1727" y="368"/>
                          <a:pt x="1741" y="385"/>
                        </a:cubicBezTo>
                        <a:cubicBezTo>
                          <a:pt x="1719" y="476"/>
                          <a:pt x="1651" y="1020"/>
                          <a:pt x="1642" y="1043"/>
                        </a:cubicBezTo>
                        <a:cubicBezTo>
                          <a:pt x="1599" y="846"/>
                          <a:pt x="1379" y="9"/>
                          <a:pt x="1377" y="0"/>
                        </a:cubicBezTo>
                        <a:cubicBezTo>
                          <a:pt x="1332" y="12"/>
                          <a:pt x="1281" y="44"/>
                          <a:pt x="1239" y="71"/>
                        </a:cubicBezTo>
                        <a:cubicBezTo>
                          <a:pt x="1191" y="102"/>
                          <a:pt x="1086" y="131"/>
                          <a:pt x="784" y="222"/>
                        </a:cubicBezTo>
                        <a:cubicBezTo>
                          <a:pt x="482" y="313"/>
                          <a:pt x="0" y="325"/>
                          <a:pt x="28" y="1476"/>
                        </a:cubicBezTo>
                        <a:cubicBezTo>
                          <a:pt x="747" y="1476"/>
                          <a:pt x="1842" y="1476"/>
                          <a:pt x="1842" y="1476"/>
                        </a:cubicBezTo>
                        <a:cubicBezTo>
                          <a:pt x="1842" y="1476"/>
                          <a:pt x="2936" y="1476"/>
                          <a:pt x="3654" y="1476"/>
                        </a:cubicBezTo>
                        <a:cubicBezTo>
                          <a:pt x="3682" y="325"/>
                          <a:pt x="3201" y="313"/>
                          <a:pt x="2898" y="22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 cap="flat" cmpd="sng" w="9525">
                    <a:solidFill>
                      <a:srgbClr val="11999E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entury Gothic"/>
                      <a:ea typeface="Century Gothic"/>
                      <a:cs typeface="Century Gothic"/>
                      <a:sym typeface="Century Gothic"/>
                    </a:endParaRPr>
                  </a:p>
                </p:txBody>
              </p:sp>
            </p:grpSp>
            <p:grpSp>
              <p:nvGrpSpPr>
                <p:cNvPr id="419" name="Google Shape;419;gd0397fcf43_0_717"/>
                <p:cNvGrpSpPr/>
                <p:nvPr/>
              </p:nvGrpSpPr>
              <p:grpSpPr>
                <a:xfrm>
                  <a:off x="5228057" y="1373236"/>
                  <a:ext cx="717548" cy="509327"/>
                  <a:chOff x="5228057" y="1373236"/>
                  <a:chExt cx="717548" cy="509327"/>
                </a:xfrm>
              </p:grpSpPr>
              <p:sp>
                <p:nvSpPr>
                  <p:cNvPr id="420" name="Google Shape;420;gd0397fcf43_0_717"/>
                  <p:cNvSpPr/>
                  <p:nvPr/>
                </p:nvSpPr>
                <p:spPr>
                  <a:xfrm>
                    <a:off x="5402683" y="1373236"/>
                    <a:ext cx="368300" cy="425449"/>
                  </a:xfrm>
                  <a:custGeom>
                    <a:rect b="b" l="l" r="r" t="t"/>
                    <a:pathLst>
                      <a:path extrusionOk="0" h="2180" w="1881">
                        <a:moveTo>
                          <a:pt x="1727" y="1009"/>
                        </a:moveTo>
                        <a:cubicBezTo>
                          <a:pt x="1778" y="895"/>
                          <a:pt x="1755" y="767"/>
                          <a:pt x="1739" y="690"/>
                        </a:cubicBezTo>
                        <a:cubicBezTo>
                          <a:pt x="1721" y="613"/>
                          <a:pt x="1707" y="467"/>
                          <a:pt x="1647" y="339"/>
                        </a:cubicBezTo>
                        <a:cubicBezTo>
                          <a:pt x="1623" y="287"/>
                          <a:pt x="1431" y="123"/>
                          <a:pt x="1345" y="88"/>
                        </a:cubicBezTo>
                        <a:cubicBezTo>
                          <a:pt x="1260" y="54"/>
                          <a:pt x="1236" y="78"/>
                          <a:pt x="1187" y="81"/>
                        </a:cubicBezTo>
                        <a:cubicBezTo>
                          <a:pt x="1130" y="85"/>
                          <a:pt x="1103" y="0"/>
                          <a:pt x="941" y="8"/>
                        </a:cubicBezTo>
                        <a:cubicBezTo>
                          <a:pt x="778" y="0"/>
                          <a:pt x="710" y="26"/>
                          <a:pt x="658" y="51"/>
                        </a:cubicBezTo>
                        <a:cubicBezTo>
                          <a:pt x="607" y="77"/>
                          <a:pt x="547" y="119"/>
                          <a:pt x="462" y="154"/>
                        </a:cubicBezTo>
                        <a:cubicBezTo>
                          <a:pt x="376" y="188"/>
                          <a:pt x="300" y="359"/>
                          <a:pt x="273" y="410"/>
                        </a:cubicBezTo>
                        <a:cubicBezTo>
                          <a:pt x="248" y="462"/>
                          <a:pt x="171" y="530"/>
                          <a:pt x="154" y="607"/>
                        </a:cubicBezTo>
                        <a:cubicBezTo>
                          <a:pt x="137" y="684"/>
                          <a:pt x="137" y="940"/>
                          <a:pt x="154" y="1009"/>
                        </a:cubicBezTo>
                        <a:cubicBezTo>
                          <a:pt x="68" y="1052"/>
                          <a:pt x="0" y="1419"/>
                          <a:pt x="273" y="1556"/>
                        </a:cubicBezTo>
                        <a:cubicBezTo>
                          <a:pt x="333" y="1753"/>
                          <a:pt x="564" y="2180"/>
                          <a:pt x="941" y="2180"/>
                        </a:cubicBezTo>
                        <a:cubicBezTo>
                          <a:pt x="1316" y="2180"/>
                          <a:pt x="1548" y="1753"/>
                          <a:pt x="1608" y="1556"/>
                        </a:cubicBezTo>
                        <a:cubicBezTo>
                          <a:pt x="1881" y="1419"/>
                          <a:pt x="1813" y="1052"/>
                          <a:pt x="1727" y="100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 cap="flat" cmpd="sng" w="9525">
                    <a:solidFill>
                      <a:srgbClr val="11999E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entury Gothic"/>
                      <a:ea typeface="Century Gothic"/>
                      <a:cs typeface="Century Gothic"/>
                      <a:sym typeface="Century Gothic"/>
                    </a:endParaRPr>
                  </a:p>
                </p:txBody>
              </p:sp>
              <p:sp>
                <p:nvSpPr>
                  <p:cNvPr id="421" name="Google Shape;421;gd0397fcf43_0_717"/>
                  <p:cNvSpPr/>
                  <p:nvPr/>
                </p:nvSpPr>
                <p:spPr>
                  <a:xfrm>
                    <a:off x="5228057" y="1593639"/>
                    <a:ext cx="717548" cy="288923"/>
                  </a:xfrm>
                  <a:custGeom>
                    <a:rect b="b" l="l" r="r" t="t"/>
                    <a:pathLst>
                      <a:path extrusionOk="0" h="1476" w="3682">
                        <a:moveTo>
                          <a:pt x="2899" y="222"/>
                        </a:moveTo>
                        <a:cubicBezTo>
                          <a:pt x="2596" y="131"/>
                          <a:pt x="2491" y="102"/>
                          <a:pt x="2444" y="71"/>
                        </a:cubicBezTo>
                        <a:cubicBezTo>
                          <a:pt x="2403" y="44"/>
                          <a:pt x="2350" y="12"/>
                          <a:pt x="2306" y="0"/>
                        </a:cubicBezTo>
                        <a:cubicBezTo>
                          <a:pt x="2303" y="9"/>
                          <a:pt x="2083" y="846"/>
                          <a:pt x="2041" y="1043"/>
                        </a:cubicBezTo>
                        <a:cubicBezTo>
                          <a:pt x="2033" y="1020"/>
                          <a:pt x="1964" y="476"/>
                          <a:pt x="1941" y="385"/>
                        </a:cubicBezTo>
                        <a:cubicBezTo>
                          <a:pt x="1955" y="368"/>
                          <a:pt x="2018" y="228"/>
                          <a:pt x="2041" y="151"/>
                        </a:cubicBezTo>
                        <a:cubicBezTo>
                          <a:pt x="2018" y="157"/>
                          <a:pt x="1941" y="165"/>
                          <a:pt x="1842" y="165"/>
                        </a:cubicBezTo>
                        <a:cubicBezTo>
                          <a:pt x="1741" y="165"/>
                          <a:pt x="1665" y="157"/>
                          <a:pt x="1642" y="151"/>
                        </a:cubicBezTo>
                        <a:cubicBezTo>
                          <a:pt x="1665" y="228"/>
                          <a:pt x="1727" y="368"/>
                          <a:pt x="1741" y="385"/>
                        </a:cubicBezTo>
                        <a:cubicBezTo>
                          <a:pt x="1719" y="476"/>
                          <a:pt x="1651" y="1020"/>
                          <a:pt x="1642" y="1043"/>
                        </a:cubicBezTo>
                        <a:cubicBezTo>
                          <a:pt x="1599" y="846"/>
                          <a:pt x="1380" y="9"/>
                          <a:pt x="1377" y="0"/>
                        </a:cubicBezTo>
                        <a:cubicBezTo>
                          <a:pt x="1332" y="12"/>
                          <a:pt x="1281" y="44"/>
                          <a:pt x="1239" y="71"/>
                        </a:cubicBezTo>
                        <a:cubicBezTo>
                          <a:pt x="1191" y="102"/>
                          <a:pt x="1086" y="131"/>
                          <a:pt x="784" y="222"/>
                        </a:cubicBezTo>
                        <a:cubicBezTo>
                          <a:pt x="482" y="313"/>
                          <a:pt x="0" y="325"/>
                          <a:pt x="28" y="1476"/>
                        </a:cubicBezTo>
                        <a:cubicBezTo>
                          <a:pt x="747" y="1476"/>
                          <a:pt x="1842" y="1476"/>
                          <a:pt x="1842" y="1476"/>
                        </a:cubicBezTo>
                        <a:cubicBezTo>
                          <a:pt x="1842" y="1476"/>
                          <a:pt x="2935" y="1476"/>
                          <a:pt x="3654" y="1476"/>
                        </a:cubicBezTo>
                        <a:cubicBezTo>
                          <a:pt x="3682" y="325"/>
                          <a:pt x="3201" y="313"/>
                          <a:pt x="2899" y="222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 cap="flat" cmpd="sng" w="9525">
                    <a:solidFill>
                      <a:srgbClr val="11999E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entury Gothic"/>
                      <a:ea typeface="Century Gothic"/>
                      <a:cs typeface="Century Gothic"/>
                      <a:sym typeface="Century Gothic"/>
                    </a:endParaRPr>
                  </a:p>
                </p:txBody>
              </p:sp>
            </p:grpSp>
          </p:grpSp>
        </p:grpSp>
        <p:grpSp>
          <p:nvGrpSpPr>
            <p:cNvPr id="422" name="Google Shape;422;gd0397fcf43_0_717"/>
            <p:cNvGrpSpPr/>
            <p:nvPr/>
          </p:nvGrpSpPr>
          <p:grpSpPr>
            <a:xfrm>
              <a:off x="3417195" y="1539359"/>
              <a:ext cx="2614500" cy="4481100"/>
              <a:chOff x="3417195" y="1539359"/>
              <a:chExt cx="2614500" cy="4481100"/>
            </a:xfrm>
          </p:grpSpPr>
          <p:sp>
            <p:nvSpPr>
              <p:cNvPr id="423" name="Google Shape;423;gd0397fcf43_0_717"/>
              <p:cNvSpPr/>
              <p:nvPr/>
            </p:nvSpPr>
            <p:spPr>
              <a:xfrm>
                <a:off x="3417195" y="1539359"/>
                <a:ext cx="2614500" cy="44811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rgbClr val="11999E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424" name="Google Shape;424;gd0397fcf43_0_717"/>
              <p:cNvGrpSpPr/>
              <p:nvPr/>
            </p:nvGrpSpPr>
            <p:grpSpPr>
              <a:xfrm>
                <a:off x="3417196" y="1740317"/>
                <a:ext cx="2334900" cy="857400"/>
                <a:chOff x="3417196" y="1740317"/>
                <a:chExt cx="2334900" cy="857400"/>
              </a:xfrm>
            </p:grpSpPr>
            <p:sp>
              <p:nvSpPr>
                <p:cNvPr id="425" name="Google Shape;425;gd0397fcf43_0_717"/>
                <p:cNvSpPr/>
                <p:nvPr/>
              </p:nvSpPr>
              <p:spPr>
                <a:xfrm>
                  <a:off x="3417196" y="1740317"/>
                  <a:ext cx="2334900" cy="857400"/>
                </a:xfrm>
                <a:prstGeom prst="homePlate">
                  <a:avLst>
                    <a:gd fmla="val 30896" name="adj"/>
                  </a:avLst>
                </a:prstGeom>
                <a:solidFill>
                  <a:srgbClr val="11999E"/>
                </a:solidFill>
                <a:ln cap="flat" cmpd="sng" w="9525">
                  <a:solidFill>
                    <a:srgbClr val="11999E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6" name="Google Shape;426;gd0397fcf43_0_717"/>
                <p:cNvSpPr/>
                <p:nvPr/>
              </p:nvSpPr>
              <p:spPr>
                <a:xfrm flipH="1">
                  <a:off x="3504073" y="1814999"/>
                  <a:ext cx="1834800" cy="708000"/>
                </a:xfrm>
                <a:prstGeom prst="rect">
                  <a:avLst/>
                </a:prstGeom>
                <a:noFill/>
                <a:ln cap="flat" cmpd="sng" w="9525">
                  <a:solidFill>
                    <a:srgbClr val="11999E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2000"/>
                    <a:buFont typeface="Century Gothic"/>
                    <a:buNone/>
                  </a:pPr>
                  <a:r>
                    <a:rPr b="1" i="0" lang="en-US" sz="2000" u="none" cap="none" strike="noStrike">
                      <a:solidFill>
                        <a:srgbClr val="FFFFFF"/>
                      </a:solidFill>
                      <a:latin typeface="Century Gothic"/>
                      <a:ea typeface="Century Gothic"/>
                      <a:cs typeface="Century Gothic"/>
                      <a:sym typeface="Century Gothic"/>
                    </a:rPr>
                    <a:t>Market Definition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427" name="Google Shape;427;gd0397fcf43_0_717"/>
              <p:cNvSpPr/>
              <p:nvPr/>
            </p:nvSpPr>
            <p:spPr>
              <a:xfrm flipH="1">
                <a:off x="3553236" y="4123049"/>
                <a:ext cx="2342400" cy="1720800"/>
              </a:xfrm>
              <a:prstGeom prst="rect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Verdana"/>
                  <a:buNone/>
                </a:pPr>
                <a:r>
                  <a:rPr b="1" i="1" lang="en-US" sz="2000" u="none" cap="none" strike="noStrike">
                    <a:solidFill>
                      <a:srgbClr val="009589"/>
                    </a:solidFill>
                    <a:latin typeface="Roboto"/>
                    <a:ea typeface="Roboto"/>
                    <a:cs typeface="Roboto"/>
                    <a:sym typeface="Roboto"/>
                  </a:rPr>
                  <a:t>Employee engagement and mentoring solutions in B2B category for medium and Large businesses </a:t>
                </a:r>
                <a:endParaRPr b="1" i="0" sz="2000" u="none" cap="none" strike="noStrike">
                  <a:solidFill>
                    <a:srgbClr val="009589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grpSp>
            <p:nvGrpSpPr>
              <p:cNvPr id="428" name="Google Shape;428;gd0397fcf43_0_717"/>
              <p:cNvGrpSpPr/>
              <p:nvPr/>
            </p:nvGrpSpPr>
            <p:grpSpPr>
              <a:xfrm>
                <a:off x="4171877" y="3252897"/>
                <a:ext cx="1105023" cy="747546"/>
                <a:chOff x="-3468689" y="7694614"/>
                <a:chExt cx="1668463" cy="1128713"/>
              </a:xfrm>
            </p:grpSpPr>
            <p:sp>
              <p:nvSpPr>
                <p:cNvPr id="429" name="Google Shape;429;gd0397fcf43_0_717"/>
                <p:cNvSpPr/>
                <p:nvPr/>
              </p:nvSpPr>
              <p:spPr>
                <a:xfrm>
                  <a:off x="-2236789" y="7772402"/>
                  <a:ext cx="436563" cy="512764"/>
                </a:xfrm>
                <a:custGeom>
                  <a:rect b="b" l="l" r="r" t="t"/>
                  <a:pathLst>
                    <a:path extrusionOk="0" h="647" w="550">
                      <a:moveTo>
                        <a:pt x="226" y="0"/>
                      </a:moveTo>
                      <a:lnTo>
                        <a:pt x="262" y="2"/>
                      </a:lnTo>
                      <a:lnTo>
                        <a:pt x="297" y="8"/>
                      </a:lnTo>
                      <a:lnTo>
                        <a:pt x="331" y="17"/>
                      </a:lnTo>
                      <a:lnTo>
                        <a:pt x="365" y="31"/>
                      </a:lnTo>
                      <a:lnTo>
                        <a:pt x="397" y="48"/>
                      </a:lnTo>
                      <a:lnTo>
                        <a:pt x="425" y="69"/>
                      </a:lnTo>
                      <a:lnTo>
                        <a:pt x="452" y="92"/>
                      </a:lnTo>
                      <a:lnTo>
                        <a:pt x="477" y="118"/>
                      </a:lnTo>
                      <a:lnTo>
                        <a:pt x="498" y="147"/>
                      </a:lnTo>
                      <a:lnTo>
                        <a:pt x="516" y="178"/>
                      </a:lnTo>
                      <a:lnTo>
                        <a:pt x="530" y="211"/>
                      </a:lnTo>
                      <a:lnTo>
                        <a:pt x="541" y="245"/>
                      </a:lnTo>
                      <a:lnTo>
                        <a:pt x="547" y="281"/>
                      </a:lnTo>
                      <a:lnTo>
                        <a:pt x="550" y="316"/>
                      </a:lnTo>
                      <a:lnTo>
                        <a:pt x="549" y="352"/>
                      </a:lnTo>
                      <a:lnTo>
                        <a:pt x="544" y="387"/>
                      </a:lnTo>
                      <a:lnTo>
                        <a:pt x="536" y="422"/>
                      </a:lnTo>
                      <a:lnTo>
                        <a:pt x="523" y="455"/>
                      </a:lnTo>
                      <a:lnTo>
                        <a:pt x="506" y="487"/>
                      </a:lnTo>
                      <a:lnTo>
                        <a:pt x="487" y="517"/>
                      </a:lnTo>
                      <a:lnTo>
                        <a:pt x="464" y="545"/>
                      </a:lnTo>
                      <a:lnTo>
                        <a:pt x="438" y="569"/>
                      </a:lnTo>
                      <a:lnTo>
                        <a:pt x="410" y="591"/>
                      </a:lnTo>
                      <a:lnTo>
                        <a:pt x="380" y="609"/>
                      </a:lnTo>
                      <a:lnTo>
                        <a:pt x="347" y="625"/>
                      </a:lnTo>
                      <a:lnTo>
                        <a:pt x="312" y="637"/>
                      </a:lnTo>
                      <a:lnTo>
                        <a:pt x="278" y="644"/>
                      </a:lnTo>
                      <a:lnTo>
                        <a:pt x="242" y="647"/>
                      </a:lnTo>
                      <a:lnTo>
                        <a:pt x="206" y="647"/>
                      </a:lnTo>
                      <a:lnTo>
                        <a:pt x="171" y="643"/>
                      </a:lnTo>
                      <a:lnTo>
                        <a:pt x="136" y="635"/>
                      </a:lnTo>
                      <a:lnTo>
                        <a:pt x="103" y="623"/>
                      </a:lnTo>
                      <a:lnTo>
                        <a:pt x="70" y="607"/>
                      </a:lnTo>
                      <a:lnTo>
                        <a:pt x="40" y="588"/>
                      </a:lnTo>
                      <a:lnTo>
                        <a:pt x="28" y="579"/>
                      </a:lnTo>
                      <a:lnTo>
                        <a:pt x="20" y="569"/>
                      </a:lnTo>
                      <a:lnTo>
                        <a:pt x="14" y="561"/>
                      </a:lnTo>
                      <a:lnTo>
                        <a:pt x="11" y="555"/>
                      </a:lnTo>
                      <a:lnTo>
                        <a:pt x="12" y="550"/>
                      </a:lnTo>
                      <a:lnTo>
                        <a:pt x="16" y="548"/>
                      </a:lnTo>
                      <a:lnTo>
                        <a:pt x="24" y="550"/>
                      </a:lnTo>
                      <a:lnTo>
                        <a:pt x="32" y="555"/>
                      </a:lnTo>
                      <a:lnTo>
                        <a:pt x="43" y="561"/>
                      </a:lnTo>
                      <a:lnTo>
                        <a:pt x="54" y="568"/>
                      </a:lnTo>
                      <a:lnTo>
                        <a:pt x="89" y="590"/>
                      </a:lnTo>
                      <a:lnTo>
                        <a:pt x="127" y="606"/>
                      </a:lnTo>
                      <a:lnTo>
                        <a:pt x="167" y="618"/>
                      </a:lnTo>
                      <a:lnTo>
                        <a:pt x="208" y="623"/>
                      </a:lnTo>
                      <a:lnTo>
                        <a:pt x="249" y="623"/>
                      </a:lnTo>
                      <a:lnTo>
                        <a:pt x="290" y="617"/>
                      </a:lnTo>
                      <a:lnTo>
                        <a:pt x="330" y="605"/>
                      </a:lnTo>
                      <a:lnTo>
                        <a:pt x="368" y="588"/>
                      </a:lnTo>
                      <a:lnTo>
                        <a:pt x="403" y="566"/>
                      </a:lnTo>
                      <a:lnTo>
                        <a:pt x="435" y="540"/>
                      </a:lnTo>
                      <a:lnTo>
                        <a:pt x="462" y="509"/>
                      </a:lnTo>
                      <a:lnTo>
                        <a:pt x="486" y="475"/>
                      </a:lnTo>
                      <a:lnTo>
                        <a:pt x="504" y="438"/>
                      </a:lnTo>
                      <a:lnTo>
                        <a:pt x="517" y="399"/>
                      </a:lnTo>
                      <a:lnTo>
                        <a:pt x="524" y="357"/>
                      </a:lnTo>
                      <a:lnTo>
                        <a:pt x="526" y="316"/>
                      </a:lnTo>
                      <a:lnTo>
                        <a:pt x="522" y="275"/>
                      </a:lnTo>
                      <a:lnTo>
                        <a:pt x="513" y="235"/>
                      </a:lnTo>
                      <a:lnTo>
                        <a:pt x="498" y="196"/>
                      </a:lnTo>
                      <a:lnTo>
                        <a:pt x="478" y="160"/>
                      </a:lnTo>
                      <a:lnTo>
                        <a:pt x="452" y="128"/>
                      </a:lnTo>
                      <a:lnTo>
                        <a:pt x="423" y="98"/>
                      </a:lnTo>
                      <a:lnTo>
                        <a:pt x="390" y="73"/>
                      </a:lnTo>
                      <a:lnTo>
                        <a:pt x="355" y="53"/>
                      </a:lnTo>
                      <a:lnTo>
                        <a:pt x="316" y="38"/>
                      </a:lnTo>
                      <a:lnTo>
                        <a:pt x="276" y="29"/>
                      </a:lnTo>
                      <a:lnTo>
                        <a:pt x="234" y="24"/>
                      </a:lnTo>
                      <a:lnTo>
                        <a:pt x="193" y="27"/>
                      </a:lnTo>
                      <a:lnTo>
                        <a:pt x="152" y="34"/>
                      </a:lnTo>
                      <a:lnTo>
                        <a:pt x="113" y="47"/>
                      </a:lnTo>
                      <a:lnTo>
                        <a:pt x="75" y="66"/>
                      </a:lnTo>
                      <a:lnTo>
                        <a:pt x="42" y="89"/>
                      </a:lnTo>
                      <a:lnTo>
                        <a:pt x="31" y="97"/>
                      </a:lnTo>
                      <a:lnTo>
                        <a:pt x="21" y="103"/>
                      </a:lnTo>
                      <a:lnTo>
                        <a:pt x="12" y="108"/>
                      </a:lnTo>
                      <a:lnTo>
                        <a:pt x="6" y="110"/>
                      </a:lnTo>
                      <a:lnTo>
                        <a:pt x="2" y="110"/>
                      </a:lnTo>
                      <a:lnTo>
                        <a:pt x="0" y="105"/>
                      </a:lnTo>
                      <a:lnTo>
                        <a:pt x="3" y="98"/>
                      </a:lnTo>
                      <a:lnTo>
                        <a:pt x="8" y="89"/>
                      </a:lnTo>
                      <a:lnTo>
                        <a:pt x="15" y="79"/>
                      </a:lnTo>
                      <a:lnTo>
                        <a:pt x="27" y="70"/>
                      </a:lnTo>
                      <a:lnTo>
                        <a:pt x="56" y="49"/>
                      </a:lnTo>
                      <a:lnTo>
                        <a:pt x="87" y="32"/>
                      </a:lnTo>
                      <a:lnTo>
                        <a:pt x="121" y="18"/>
                      </a:lnTo>
                      <a:lnTo>
                        <a:pt x="155" y="9"/>
                      </a:lnTo>
                      <a:lnTo>
                        <a:pt x="190" y="2"/>
                      </a:lnTo>
                      <a:lnTo>
                        <a:pt x="22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cap="flat" cmpd="sng" w="9525">
                  <a:solidFill>
                    <a:srgbClr val="11999E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endParaRPr>
                </a:p>
              </p:txBody>
            </p:sp>
            <p:sp>
              <p:nvSpPr>
                <p:cNvPr id="430" name="Google Shape;430;gd0397fcf43_0_717"/>
                <p:cNvSpPr/>
                <p:nvPr/>
              </p:nvSpPr>
              <p:spPr>
                <a:xfrm>
                  <a:off x="-2187576" y="7839077"/>
                  <a:ext cx="320675" cy="377825"/>
                </a:xfrm>
                <a:custGeom>
                  <a:rect b="b" l="l" r="r" t="t"/>
                  <a:pathLst>
                    <a:path extrusionOk="0" h="476" w="403">
                      <a:moveTo>
                        <a:pt x="170" y="0"/>
                      </a:moveTo>
                      <a:lnTo>
                        <a:pt x="203" y="3"/>
                      </a:lnTo>
                      <a:lnTo>
                        <a:pt x="236" y="11"/>
                      </a:lnTo>
                      <a:lnTo>
                        <a:pt x="266" y="23"/>
                      </a:lnTo>
                      <a:lnTo>
                        <a:pt x="295" y="39"/>
                      </a:lnTo>
                      <a:lnTo>
                        <a:pt x="321" y="59"/>
                      </a:lnTo>
                      <a:lnTo>
                        <a:pt x="344" y="82"/>
                      </a:lnTo>
                      <a:lnTo>
                        <a:pt x="364" y="108"/>
                      </a:lnTo>
                      <a:lnTo>
                        <a:pt x="380" y="137"/>
                      </a:lnTo>
                      <a:lnTo>
                        <a:pt x="393" y="167"/>
                      </a:lnTo>
                      <a:lnTo>
                        <a:pt x="400" y="200"/>
                      </a:lnTo>
                      <a:lnTo>
                        <a:pt x="403" y="232"/>
                      </a:lnTo>
                      <a:lnTo>
                        <a:pt x="401" y="265"/>
                      </a:lnTo>
                      <a:lnTo>
                        <a:pt x="396" y="297"/>
                      </a:lnTo>
                      <a:lnTo>
                        <a:pt x="385" y="328"/>
                      </a:lnTo>
                      <a:lnTo>
                        <a:pt x="370" y="358"/>
                      </a:lnTo>
                      <a:lnTo>
                        <a:pt x="353" y="385"/>
                      </a:lnTo>
                      <a:lnTo>
                        <a:pt x="330" y="410"/>
                      </a:lnTo>
                      <a:lnTo>
                        <a:pt x="305" y="431"/>
                      </a:lnTo>
                      <a:lnTo>
                        <a:pt x="277" y="449"/>
                      </a:lnTo>
                      <a:lnTo>
                        <a:pt x="247" y="461"/>
                      </a:lnTo>
                      <a:lnTo>
                        <a:pt x="216" y="471"/>
                      </a:lnTo>
                      <a:lnTo>
                        <a:pt x="183" y="476"/>
                      </a:lnTo>
                      <a:lnTo>
                        <a:pt x="150" y="476"/>
                      </a:lnTo>
                      <a:lnTo>
                        <a:pt x="118" y="472"/>
                      </a:lnTo>
                      <a:lnTo>
                        <a:pt x="86" y="462"/>
                      </a:lnTo>
                      <a:lnTo>
                        <a:pt x="56" y="450"/>
                      </a:lnTo>
                      <a:lnTo>
                        <a:pt x="27" y="433"/>
                      </a:lnTo>
                      <a:lnTo>
                        <a:pt x="18" y="423"/>
                      </a:lnTo>
                      <a:lnTo>
                        <a:pt x="11" y="415"/>
                      </a:lnTo>
                      <a:lnTo>
                        <a:pt x="8" y="407"/>
                      </a:lnTo>
                      <a:lnTo>
                        <a:pt x="9" y="402"/>
                      </a:lnTo>
                      <a:lnTo>
                        <a:pt x="14" y="400"/>
                      </a:lnTo>
                      <a:lnTo>
                        <a:pt x="22" y="402"/>
                      </a:lnTo>
                      <a:lnTo>
                        <a:pt x="31" y="406"/>
                      </a:lnTo>
                      <a:lnTo>
                        <a:pt x="42" y="413"/>
                      </a:lnTo>
                      <a:lnTo>
                        <a:pt x="67" y="427"/>
                      </a:lnTo>
                      <a:lnTo>
                        <a:pt x="93" y="440"/>
                      </a:lnTo>
                      <a:lnTo>
                        <a:pt x="122" y="447"/>
                      </a:lnTo>
                      <a:lnTo>
                        <a:pt x="151" y="452"/>
                      </a:lnTo>
                      <a:lnTo>
                        <a:pt x="181" y="452"/>
                      </a:lnTo>
                      <a:lnTo>
                        <a:pt x="210" y="447"/>
                      </a:lnTo>
                      <a:lnTo>
                        <a:pt x="239" y="439"/>
                      </a:lnTo>
                      <a:lnTo>
                        <a:pt x="265" y="426"/>
                      </a:lnTo>
                      <a:lnTo>
                        <a:pt x="290" y="412"/>
                      </a:lnTo>
                      <a:lnTo>
                        <a:pt x="314" y="392"/>
                      </a:lnTo>
                      <a:lnTo>
                        <a:pt x="333" y="371"/>
                      </a:lnTo>
                      <a:lnTo>
                        <a:pt x="349" y="346"/>
                      </a:lnTo>
                      <a:lnTo>
                        <a:pt x="363" y="319"/>
                      </a:lnTo>
                      <a:lnTo>
                        <a:pt x="373" y="291"/>
                      </a:lnTo>
                      <a:lnTo>
                        <a:pt x="378" y="262"/>
                      </a:lnTo>
                      <a:lnTo>
                        <a:pt x="379" y="232"/>
                      </a:lnTo>
                      <a:lnTo>
                        <a:pt x="376" y="203"/>
                      </a:lnTo>
                      <a:lnTo>
                        <a:pt x="369" y="175"/>
                      </a:lnTo>
                      <a:lnTo>
                        <a:pt x="359" y="147"/>
                      </a:lnTo>
                      <a:lnTo>
                        <a:pt x="344" y="121"/>
                      </a:lnTo>
                      <a:lnTo>
                        <a:pt x="326" y="98"/>
                      </a:lnTo>
                      <a:lnTo>
                        <a:pt x="305" y="77"/>
                      </a:lnTo>
                      <a:lnTo>
                        <a:pt x="282" y="59"/>
                      </a:lnTo>
                      <a:lnTo>
                        <a:pt x="256" y="45"/>
                      </a:lnTo>
                      <a:lnTo>
                        <a:pt x="228" y="33"/>
                      </a:lnTo>
                      <a:lnTo>
                        <a:pt x="200" y="27"/>
                      </a:lnTo>
                      <a:lnTo>
                        <a:pt x="170" y="24"/>
                      </a:lnTo>
                      <a:lnTo>
                        <a:pt x="141" y="26"/>
                      </a:lnTo>
                      <a:lnTo>
                        <a:pt x="111" y="31"/>
                      </a:lnTo>
                      <a:lnTo>
                        <a:pt x="84" y="41"/>
                      </a:lnTo>
                      <a:lnTo>
                        <a:pt x="57" y="53"/>
                      </a:lnTo>
                      <a:lnTo>
                        <a:pt x="32" y="70"/>
                      </a:lnTo>
                      <a:lnTo>
                        <a:pt x="23" y="77"/>
                      </a:lnTo>
                      <a:lnTo>
                        <a:pt x="13" y="82"/>
                      </a:lnTo>
                      <a:lnTo>
                        <a:pt x="6" y="84"/>
                      </a:lnTo>
                      <a:lnTo>
                        <a:pt x="1" y="83"/>
                      </a:lnTo>
                      <a:lnTo>
                        <a:pt x="0" y="78"/>
                      </a:lnTo>
                      <a:lnTo>
                        <a:pt x="2" y="69"/>
                      </a:lnTo>
                      <a:lnTo>
                        <a:pt x="8" y="61"/>
                      </a:lnTo>
                      <a:lnTo>
                        <a:pt x="18" y="51"/>
                      </a:lnTo>
                      <a:lnTo>
                        <a:pt x="45" y="32"/>
                      </a:lnTo>
                      <a:lnTo>
                        <a:pt x="74" y="17"/>
                      </a:lnTo>
                      <a:lnTo>
                        <a:pt x="106" y="8"/>
                      </a:lnTo>
                      <a:lnTo>
                        <a:pt x="138" y="2"/>
                      </a:lnTo>
                      <a:lnTo>
                        <a:pt x="17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cap="flat" cmpd="sng" w="9525">
                  <a:solidFill>
                    <a:srgbClr val="11999E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endParaRPr>
                </a:p>
              </p:txBody>
            </p:sp>
            <p:sp>
              <p:nvSpPr>
                <p:cNvPr id="431" name="Google Shape;431;gd0397fcf43_0_717"/>
                <p:cNvSpPr/>
                <p:nvPr/>
              </p:nvSpPr>
              <p:spPr>
                <a:xfrm>
                  <a:off x="-2138364" y="7907339"/>
                  <a:ext cx="201613" cy="241300"/>
                </a:xfrm>
                <a:custGeom>
                  <a:rect b="b" l="l" r="r" t="t"/>
                  <a:pathLst>
                    <a:path extrusionOk="0" h="303" w="255">
                      <a:moveTo>
                        <a:pt x="114" y="0"/>
                      </a:moveTo>
                      <a:lnTo>
                        <a:pt x="141" y="5"/>
                      </a:lnTo>
                      <a:lnTo>
                        <a:pt x="167" y="15"/>
                      </a:lnTo>
                      <a:lnTo>
                        <a:pt x="192" y="28"/>
                      </a:lnTo>
                      <a:lnTo>
                        <a:pt x="213" y="47"/>
                      </a:lnTo>
                      <a:lnTo>
                        <a:pt x="231" y="68"/>
                      </a:lnTo>
                      <a:lnTo>
                        <a:pt x="243" y="94"/>
                      </a:lnTo>
                      <a:lnTo>
                        <a:pt x="252" y="120"/>
                      </a:lnTo>
                      <a:lnTo>
                        <a:pt x="255" y="149"/>
                      </a:lnTo>
                      <a:lnTo>
                        <a:pt x="253" y="176"/>
                      </a:lnTo>
                      <a:lnTo>
                        <a:pt x="246" y="203"/>
                      </a:lnTo>
                      <a:lnTo>
                        <a:pt x="235" y="229"/>
                      </a:lnTo>
                      <a:lnTo>
                        <a:pt x="218" y="252"/>
                      </a:lnTo>
                      <a:lnTo>
                        <a:pt x="198" y="271"/>
                      </a:lnTo>
                      <a:lnTo>
                        <a:pt x="175" y="287"/>
                      </a:lnTo>
                      <a:lnTo>
                        <a:pt x="148" y="297"/>
                      </a:lnTo>
                      <a:lnTo>
                        <a:pt x="121" y="302"/>
                      </a:lnTo>
                      <a:lnTo>
                        <a:pt x="94" y="303"/>
                      </a:lnTo>
                      <a:lnTo>
                        <a:pt x="66" y="299"/>
                      </a:lnTo>
                      <a:lnTo>
                        <a:pt x="40" y="290"/>
                      </a:lnTo>
                      <a:lnTo>
                        <a:pt x="15" y="276"/>
                      </a:lnTo>
                      <a:lnTo>
                        <a:pt x="9" y="270"/>
                      </a:lnTo>
                      <a:lnTo>
                        <a:pt x="5" y="263"/>
                      </a:lnTo>
                      <a:lnTo>
                        <a:pt x="4" y="258"/>
                      </a:lnTo>
                      <a:lnTo>
                        <a:pt x="6" y="253"/>
                      </a:lnTo>
                      <a:lnTo>
                        <a:pt x="12" y="251"/>
                      </a:lnTo>
                      <a:lnTo>
                        <a:pt x="21" y="252"/>
                      </a:lnTo>
                      <a:lnTo>
                        <a:pt x="29" y="256"/>
                      </a:lnTo>
                      <a:lnTo>
                        <a:pt x="49" y="268"/>
                      </a:lnTo>
                      <a:lnTo>
                        <a:pt x="71" y="276"/>
                      </a:lnTo>
                      <a:lnTo>
                        <a:pt x="95" y="279"/>
                      </a:lnTo>
                      <a:lnTo>
                        <a:pt x="119" y="279"/>
                      </a:lnTo>
                      <a:lnTo>
                        <a:pt x="141" y="274"/>
                      </a:lnTo>
                      <a:lnTo>
                        <a:pt x="163" y="265"/>
                      </a:lnTo>
                      <a:lnTo>
                        <a:pt x="183" y="252"/>
                      </a:lnTo>
                      <a:lnTo>
                        <a:pt x="200" y="236"/>
                      </a:lnTo>
                      <a:lnTo>
                        <a:pt x="214" y="216"/>
                      </a:lnTo>
                      <a:lnTo>
                        <a:pt x="223" y="195"/>
                      </a:lnTo>
                      <a:lnTo>
                        <a:pt x="229" y="173"/>
                      </a:lnTo>
                      <a:lnTo>
                        <a:pt x="231" y="149"/>
                      </a:lnTo>
                      <a:lnTo>
                        <a:pt x="228" y="125"/>
                      </a:lnTo>
                      <a:lnTo>
                        <a:pt x="221" y="103"/>
                      </a:lnTo>
                      <a:lnTo>
                        <a:pt x="209" y="82"/>
                      </a:lnTo>
                      <a:lnTo>
                        <a:pt x="196" y="64"/>
                      </a:lnTo>
                      <a:lnTo>
                        <a:pt x="178" y="48"/>
                      </a:lnTo>
                      <a:lnTo>
                        <a:pt x="158" y="37"/>
                      </a:lnTo>
                      <a:lnTo>
                        <a:pt x="136" y="28"/>
                      </a:lnTo>
                      <a:lnTo>
                        <a:pt x="112" y="24"/>
                      </a:lnTo>
                      <a:lnTo>
                        <a:pt x="88" y="25"/>
                      </a:lnTo>
                      <a:lnTo>
                        <a:pt x="65" y="29"/>
                      </a:lnTo>
                      <a:lnTo>
                        <a:pt x="44" y="39"/>
                      </a:lnTo>
                      <a:lnTo>
                        <a:pt x="24" y="52"/>
                      </a:lnTo>
                      <a:lnTo>
                        <a:pt x="16" y="57"/>
                      </a:lnTo>
                      <a:lnTo>
                        <a:pt x="8" y="58"/>
                      </a:lnTo>
                      <a:lnTo>
                        <a:pt x="2" y="56"/>
                      </a:lnTo>
                      <a:lnTo>
                        <a:pt x="0" y="52"/>
                      </a:lnTo>
                      <a:lnTo>
                        <a:pt x="0" y="45"/>
                      </a:lnTo>
                      <a:lnTo>
                        <a:pt x="3" y="39"/>
                      </a:lnTo>
                      <a:lnTo>
                        <a:pt x="9" y="33"/>
                      </a:lnTo>
                      <a:lnTo>
                        <a:pt x="33" y="17"/>
                      </a:lnTo>
                      <a:lnTo>
                        <a:pt x="59" y="6"/>
                      </a:lnTo>
                      <a:lnTo>
                        <a:pt x="86" y="1"/>
                      </a:lnTo>
                      <a:lnTo>
                        <a:pt x="114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cap="flat" cmpd="sng" w="9525">
                  <a:solidFill>
                    <a:srgbClr val="11999E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endParaRPr>
                </a:p>
              </p:txBody>
            </p:sp>
            <p:sp>
              <p:nvSpPr>
                <p:cNvPr id="432" name="Google Shape;432;gd0397fcf43_0_717"/>
                <p:cNvSpPr/>
                <p:nvPr/>
              </p:nvSpPr>
              <p:spPr>
                <a:xfrm>
                  <a:off x="-3360739" y="7694614"/>
                  <a:ext cx="1333500" cy="762001"/>
                </a:xfrm>
                <a:custGeom>
                  <a:rect b="b" l="l" r="r" t="t"/>
                  <a:pathLst>
                    <a:path extrusionOk="0" h="961" w="1680">
                      <a:moveTo>
                        <a:pt x="1174" y="0"/>
                      </a:moveTo>
                      <a:lnTo>
                        <a:pt x="1334" y="394"/>
                      </a:lnTo>
                      <a:lnTo>
                        <a:pt x="1456" y="394"/>
                      </a:lnTo>
                      <a:lnTo>
                        <a:pt x="1405" y="373"/>
                      </a:lnTo>
                      <a:lnTo>
                        <a:pt x="1402" y="369"/>
                      </a:lnTo>
                      <a:lnTo>
                        <a:pt x="1401" y="362"/>
                      </a:lnTo>
                      <a:lnTo>
                        <a:pt x="1402" y="352"/>
                      </a:lnTo>
                      <a:lnTo>
                        <a:pt x="1405" y="341"/>
                      </a:lnTo>
                      <a:lnTo>
                        <a:pt x="1410" y="330"/>
                      </a:lnTo>
                      <a:lnTo>
                        <a:pt x="1418" y="323"/>
                      </a:lnTo>
                      <a:lnTo>
                        <a:pt x="1424" y="317"/>
                      </a:lnTo>
                      <a:lnTo>
                        <a:pt x="1429" y="317"/>
                      </a:lnTo>
                      <a:lnTo>
                        <a:pt x="1680" y="425"/>
                      </a:lnTo>
                      <a:lnTo>
                        <a:pt x="1429" y="532"/>
                      </a:lnTo>
                      <a:lnTo>
                        <a:pt x="1424" y="532"/>
                      </a:lnTo>
                      <a:lnTo>
                        <a:pt x="1418" y="528"/>
                      </a:lnTo>
                      <a:lnTo>
                        <a:pt x="1410" y="520"/>
                      </a:lnTo>
                      <a:lnTo>
                        <a:pt x="1405" y="509"/>
                      </a:lnTo>
                      <a:lnTo>
                        <a:pt x="1402" y="499"/>
                      </a:lnTo>
                      <a:lnTo>
                        <a:pt x="1401" y="488"/>
                      </a:lnTo>
                      <a:lnTo>
                        <a:pt x="1402" y="481"/>
                      </a:lnTo>
                      <a:lnTo>
                        <a:pt x="1405" y="477"/>
                      </a:lnTo>
                      <a:lnTo>
                        <a:pt x="1456" y="455"/>
                      </a:lnTo>
                      <a:lnTo>
                        <a:pt x="1294" y="455"/>
                      </a:lnTo>
                      <a:lnTo>
                        <a:pt x="1164" y="135"/>
                      </a:lnTo>
                      <a:lnTo>
                        <a:pt x="669" y="961"/>
                      </a:lnTo>
                      <a:lnTo>
                        <a:pt x="544" y="497"/>
                      </a:lnTo>
                      <a:lnTo>
                        <a:pt x="390" y="726"/>
                      </a:lnTo>
                      <a:lnTo>
                        <a:pt x="35" y="726"/>
                      </a:lnTo>
                      <a:lnTo>
                        <a:pt x="21" y="724"/>
                      </a:lnTo>
                      <a:lnTo>
                        <a:pt x="10" y="719"/>
                      </a:lnTo>
                      <a:lnTo>
                        <a:pt x="3" y="710"/>
                      </a:lnTo>
                      <a:lnTo>
                        <a:pt x="0" y="701"/>
                      </a:lnTo>
                      <a:lnTo>
                        <a:pt x="0" y="692"/>
                      </a:lnTo>
                      <a:lnTo>
                        <a:pt x="3" y="682"/>
                      </a:lnTo>
                      <a:lnTo>
                        <a:pt x="10" y="674"/>
                      </a:lnTo>
                      <a:lnTo>
                        <a:pt x="21" y="668"/>
                      </a:lnTo>
                      <a:lnTo>
                        <a:pt x="35" y="666"/>
                      </a:lnTo>
                      <a:lnTo>
                        <a:pt x="357" y="666"/>
                      </a:lnTo>
                      <a:lnTo>
                        <a:pt x="568" y="353"/>
                      </a:lnTo>
                      <a:lnTo>
                        <a:pt x="691" y="807"/>
                      </a:lnTo>
                      <a:lnTo>
                        <a:pt x="1174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cap="flat" cmpd="sng" w="9525">
                  <a:solidFill>
                    <a:srgbClr val="11999E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endParaRPr>
                </a:p>
              </p:txBody>
            </p:sp>
            <p:sp>
              <p:nvSpPr>
                <p:cNvPr id="433" name="Google Shape;433;gd0397fcf43_0_717"/>
                <p:cNvSpPr/>
                <p:nvPr/>
              </p:nvSpPr>
              <p:spPr>
                <a:xfrm>
                  <a:off x="-3468689" y="7958139"/>
                  <a:ext cx="1058862" cy="865188"/>
                </a:xfrm>
                <a:custGeom>
                  <a:rect b="b" l="l" r="r" t="t"/>
                  <a:pathLst>
                    <a:path extrusionOk="0" h="1091" w="1335">
                      <a:moveTo>
                        <a:pt x="1225" y="0"/>
                      </a:moveTo>
                      <a:lnTo>
                        <a:pt x="1256" y="46"/>
                      </a:lnTo>
                      <a:lnTo>
                        <a:pt x="1281" y="92"/>
                      </a:lnTo>
                      <a:lnTo>
                        <a:pt x="1301" y="140"/>
                      </a:lnTo>
                      <a:lnTo>
                        <a:pt x="1317" y="191"/>
                      </a:lnTo>
                      <a:lnTo>
                        <a:pt x="1328" y="242"/>
                      </a:lnTo>
                      <a:lnTo>
                        <a:pt x="1334" y="293"/>
                      </a:lnTo>
                      <a:lnTo>
                        <a:pt x="1335" y="345"/>
                      </a:lnTo>
                      <a:lnTo>
                        <a:pt x="1330" y="396"/>
                      </a:lnTo>
                      <a:lnTo>
                        <a:pt x="1322" y="447"/>
                      </a:lnTo>
                      <a:lnTo>
                        <a:pt x="1308" y="498"/>
                      </a:lnTo>
                      <a:lnTo>
                        <a:pt x="1289" y="546"/>
                      </a:lnTo>
                      <a:lnTo>
                        <a:pt x="1266" y="594"/>
                      </a:lnTo>
                      <a:lnTo>
                        <a:pt x="1238" y="639"/>
                      </a:lnTo>
                      <a:lnTo>
                        <a:pt x="1205" y="682"/>
                      </a:lnTo>
                      <a:lnTo>
                        <a:pt x="1167" y="722"/>
                      </a:lnTo>
                      <a:lnTo>
                        <a:pt x="1126" y="757"/>
                      </a:lnTo>
                      <a:lnTo>
                        <a:pt x="1084" y="787"/>
                      </a:lnTo>
                      <a:lnTo>
                        <a:pt x="1039" y="813"/>
                      </a:lnTo>
                      <a:lnTo>
                        <a:pt x="992" y="834"/>
                      </a:lnTo>
                      <a:lnTo>
                        <a:pt x="945" y="851"/>
                      </a:lnTo>
                      <a:lnTo>
                        <a:pt x="895" y="862"/>
                      </a:lnTo>
                      <a:lnTo>
                        <a:pt x="846" y="870"/>
                      </a:lnTo>
                      <a:lnTo>
                        <a:pt x="796" y="872"/>
                      </a:lnTo>
                      <a:lnTo>
                        <a:pt x="746" y="870"/>
                      </a:lnTo>
                      <a:lnTo>
                        <a:pt x="696" y="863"/>
                      </a:lnTo>
                      <a:lnTo>
                        <a:pt x="648" y="853"/>
                      </a:lnTo>
                      <a:lnTo>
                        <a:pt x="599" y="837"/>
                      </a:lnTo>
                      <a:lnTo>
                        <a:pt x="553" y="817"/>
                      </a:lnTo>
                      <a:lnTo>
                        <a:pt x="508" y="793"/>
                      </a:lnTo>
                      <a:lnTo>
                        <a:pt x="466" y="763"/>
                      </a:lnTo>
                      <a:lnTo>
                        <a:pt x="428" y="799"/>
                      </a:lnTo>
                      <a:lnTo>
                        <a:pt x="433" y="813"/>
                      </a:lnTo>
                      <a:lnTo>
                        <a:pt x="434" y="827"/>
                      </a:lnTo>
                      <a:lnTo>
                        <a:pt x="430" y="842"/>
                      </a:lnTo>
                      <a:lnTo>
                        <a:pt x="420" y="855"/>
                      </a:lnTo>
                      <a:lnTo>
                        <a:pt x="185" y="1079"/>
                      </a:lnTo>
                      <a:lnTo>
                        <a:pt x="173" y="1088"/>
                      </a:lnTo>
                      <a:lnTo>
                        <a:pt x="159" y="1091"/>
                      </a:lnTo>
                      <a:lnTo>
                        <a:pt x="145" y="1091"/>
                      </a:lnTo>
                      <a:lnTo>
                        <a:pt x="132" y="1087"/>
                      </a:lnTo>
                      <a:lnTo>
                        <a:pt x="120" y="1077"/>
                      </a:lnTo>
                      <a:lnTo>
                        <a:pt x="13" y="964"/>
                      </a:lnTo>
                      <a:lnTo>
                        <a:pt x="4" y="953"/>
                      </a:lnTo>
                      <a:lnTo>
                        <a:pt x="0" y="939"/>
                      </a:lnTo>
                      <a:lnTo>
                        <a:pt x="1" y="924"/>
                      </a:lnTo>
                      <a:lnTo>
                        <a:pt x="5" y="912"/>
                      </a:lnTo>
                      <a:lnTo>
                        <a:pt x="14" y="900"/>
                      </a:lnTo>
                      <a:lnTo>
                        <a:pt x="249" y="676"/>
                      </a:lnTo>
                      <a:lnTo>
                        <a:pt x="262" y="667"/>
                      </a:lnTo>
                      <a:lnTo>
                        <a:pt x="277" y="663"/>
                      </a:lnTo>
                      <a:lnTo>
                        <a:pt x="292" y="664"/>
                      </a:lnTo>
                      <a:lnTo>
                        <a:pt x="305" y="670"/>
                      </a:lnTo>
                      <a:lnTo>
                        <a:pt x="342" y="635"/>
                      </a:lnTo>
                      <a:lnTo>
                        <a:pt x="318" y="594"/>
                      </a:lnTo>
                      <a:lnTo>
                        <a:pt x="297" y="551"/>
                      </a:lnTo>
                      <a:lnTo>
                        <a:pt x="279" y="508"/>
                      </a:lnTo>
                      <a:lnTo>
                        <a:pt x="265" y="464"/>
                      </a:lnTo>
                      <a:lnTo>
                        <a:pt x="256" y="419"/>
                      </a:lnTo>
                      <a:lnTo>
                        <a:pt x="375" y="419"/>
                      </a:lnTo>
                      <a:lnTo>
                        <a:pt x="387" y="463"/>
                      </a:lnTo>
                      <a:lnTo>
                        <a:pt x="403" y="505"/>
                      </a:lnTo>
                      <a:lnTo>
                        <a:pt x="426" y="546"/>
                      </a:lnTo>
                      <a:lnTo>
                        <a:pt x="452" y="585"/>
                      </a:lnTo>
                      <a:lnTo>
                        <a:pt x="482" y="621"/>
                      </a:lnTo>
                      <a:lnTo>
                        <a:pt x="519" y="656"/>
                      </a:lnTo>
                      <a:lnTo>
                        <a:pt x="558" y="684"/>
                      </a:lnTo>
                      <a:lnTo>
                        <a:pt x="599" y="708"/>
                      </a:lnTo>
                      <a:lnTo>
                        <a:pt x="643" y="727"/>
                      </a:lnTo>
                      <a:lnTo>
                        <a:pt x="688" y="741"/>
                      </a:lnTo>
                      <a:lnTo>
                        <a:pt x="734" y="750"/>
                      </a:lnTo>
                      <a:lnTo>
                        <a:pt x="781" y="753"/>
                      </a:lnTo>
                      <a:lnTo>
                        <a:pt x="827" y="752"/>
                      </a:lnTo>
                      <a:lnTo>
                        <a:pt x="873" y="745"/>
                      </a:lnTo>
                      <a:lnTo>
                        <a:pt x="919" y="734"/>
                      </a:lnTo>
                      <a:lnTo>
                        <a:pt x="963" y="717"/>
                      </a:lnTo>
                      <a:lnTo>
                        <a:pt x="1006" y="695"/>
                      </a:lnTo>
                      <a:lnTo>
                        <a:pt x="1046" y="667"/>
                      </a:lnTo>
                      <a:lnTo>
                        <a:pt x="1084" y="636"/>
                      </a:lnTo>
                      <a:lnTo>
                        <a:pt x="1118" y="599"/>
                      </a:lnTo>
                      <a:lnTo>
                        <a:pt x="1147" y="560"/>
                      </a:lnTo>
                      <a:lnTo>
                        <a:pt x="1171" y="518"/>
                      </a:lnTo>
                      <a:lnTo>
                        <a:pt x="1190" y="474"/>
                      </a:lnTo>
                      <a:lnTo>
                        <a:pt x="1204" y="429"/>
                      </a:lnTo>
                      <a:lnTo>
                        <a:pt x="1212" y="383"/>
                      </a:lnTo>
                      <a:lnTo>
                        <a:pt x="1216" y="336"/>
                      </a:lnTo>
                      <a:lnTo>
                        <a:pt x="1214" y="289"/>
                      </a:lnTo>
                      <a:lnTo>
                        <a:pt x="1207" y="243"/>
                      </a:lnTo>
                      <a:lnTo>
                        <a:pt x="1196" y="197"/>
                      </a:lnTo>
                      <a:lnTo>
                        <a:pt x="1179" y="153"/>
                      </a:lnTo>
                      <a:lnTo>
                        <a:pt x="1157" y="110"/>
                      </a:lnTo>
                      <a:lnTo>
                        <a:pt x="122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cap="flat" cmpd="sng" w="9525">
                  <a:solidFill>
                    <a:srgbClr val="11999E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endParaRPr>
                </a:p>
              </p:txBody>
            </p:sp>
            <p:sp>
              <p:nvSpPr>
                <p:cNvPr id="434" name="Google Shape;434;gd0397fcf43_0_717"/>
                <p:cNvSpPr/>
                <p:nvPr/>
              </p:nvSpPr>
              <p:spPr>
                <a:xfrm>
                  <a:off x="-3270251" y="7788277"/>
                  <a:ext cx="692150" cy="415925"/>
                </a:xfrm>
                <a:custGeom>
                  <a:rect b="b" l="l" r="r" t="t"/>
                  <a:pathLst>
                    <a:path extrusionOk="0" h="525" w="872">
                      <a:moveTo>
                        <a:pt x="540" y="0"/>
                      </a:moveTo>
                      <a:lnTo>
                        <a:pt x="590" y="2"/>
                      </a:lnTo>
                      <a:lnTo>
                        <a:pt x="640" y="10"/>
                      </a:lnTo>
                      <a:lnTo>
                        <a:pt x="689" y="20"/>
                      </a:lnTo>
                      <a:lnTo>
                        <a:pt x="737" y="37"/>
                      </a:lnTo>
                      <a:lnTo>
                        <a:pt x="784" y="57"/>
                      </a:lnTo>
                      <a:lnTo>
                        <a:pt x="829" y="82"/>
                      </a:lnTo>
                      <a:lnTo>
                        <a:pt x="872" y="112"/>
                      </a:lnTo>
                      <a:lnTo>
                        <a:pt x="812" y="215"/>
                      </a:lnTo>
                      <a:lnTo>
                        <a:pt x="773" y="186"/>
                      </a:lnTo>
                      <a:lnTo>
                        <a:pt x="732" y="163"/>
                      </a:lnTo>
                      <a:lnTo>
                        <a:pt x="687" y="144"/>
                      </a:lnTo>
                      <a:lnTo>
                        <a:pt x="643" y="130"/>
                      </a:lnTo>
                      <a:lnTo>
                        <a:pt x="597" y="120"/>
                      </a:lnTo>
                      <a:lnTo>
                        <a:pt x="551" y="117"/>
                      </a:lnTo>
                      <a:lnTo>
                        <a:pt x="504" y="118"/>
                      </a:lnTo>
                      <a:lnTo>
                        <a:pt x="458" y="125"/>
                      </a:lnTo>
                      <a:lnTo>
                        <a:pt x="411" y="136"/>
                      </a:lnTo>
                      <a:lnTo>
                        <a:pt x="367" y="153"/>
                      </a:lnTo>
                      <a:lnTo>
                        <a:pt x="325" y="175"/>
                      </a:lnTo>
                      <a:lnTo>
                        <a:pt x="285" y="203"/>
                      </a:lnTo>
                      <a:lnTo>
                        <a:pt x="247" y="234"/>
                      </a:lnTo>
                      <a:lnTo>
                        <a:pt x="213" y="270"/>
                      </a:lnTo>
                      <a:lnTo>
                        <a:pt x="185" y="308"/>
                      </a:lnTo>
                      <a:lnTo>
                        <a:pt x="162" y="348"/>
                      </a:lnTo>
                      <a:lnTo>
                        <a:pt x="143" y="391"/>
                      </a:lnTo>
                      <a:lnTo>
                        <a:pt x="129" y="434"/>
                      </a:lnTo>
                      <a:lnTo>
                        <a:pt x="120" y="479"/>
                      </a:lnTo>
                      <a:lnTo>
                        <a:pt x="116" y="525"/>
                      </a:lnTo>
                      <a:lnTo>
                        <a:pt x="0" y="525"/>
                      </a:lnTo>
                      <a:lnTo>
                        <a:pt x="4" y="473"/>
                      </a:lnTo>
                      <a:lnTo>
                        <a:pt x="12" y="423"/>
                      </a:lnTo>
                      <a:lnTo>
                        <a:pt x="26" y="373"/>
                      </a:lnTo>
                      <a:lnTo>
                        <a:pt x="45" y="325"/>
                      </a:lnTo>
                      <a:lnTo>
                        <a:pt x="68" y="277"/>
                      </a:lnTo>
                      <a:lnTo>
                        <a:pt x="97" y="233"/>
                      </a:lnTo>
                      <a:lnTo>
                        <a:pt x="129" y="190"/>
                      </a:lnTo>
                      <a:lnTo>
                        <a:pt x="167" y="151"/>
                      </a:lnTo>
                      <a:lnTo>
                        <a:pt x="207" y="115"/>
                      </a:lnTo>
                      <a:lnTo>
                        <a:pt x="250" y="85"/>
                      </a:lnTo>
                      <a:lnTo>
                        <a:pt x="296" y="59"/>
                      </a:lnTo>
                      <a:lnTo>
                        <a:pt x="342" y="38"/>
                      </a:lnTo>
                      <a:lnTo>
                        <a:pt x="390" y="21"/>
                      </a:lnTo>
                      <a:lnTo>
                        <a:pt x="440" y="10"/>
                      </a:lnTo>
                      <a:lnTo>
                        <a:pt x="489" y="2"/>
                      </a:lnTo>
                      <a:lnTo>
                        <a:pt x="54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cap="flat" cmpd="sng" w="9525">
                  <a:solidFill>
                    <a:srgbClr val="11999E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endParaRPr>
                </a:p>
              </p:txBody>
            </p:sp>
          </p:grpSp>
        </p:grpSp>
        <p:grpSp>
          <p:nvGrpSpPr>
            <p:cNvPr id="435" name="Google Shape;435;gd0397fcf43_0_717"/>
            <p:cNvGrpSpPr/>
            <p:nvPr/>
          </p:nvGrpSpPr>
          <p:grpSpPr>
            <a:xfrm>
              <a:off x="6179444" y="1539359"/>
              <a:ext cx="2614500" cy="4481100"/>
              <a:chOff x="6179444" y="1539359"/>
              <a:chExt cx="2614500" cy="4481100"/>
            </a:xfrm>
          </p:grpSpPr>
          <p:sp>
            <p:nvSpPr>
              <p:cNvPr id="436" name="Google Shape;436;gd0397fcf43_0_717"/>
              <p:cNvSpPr/>
              <p:nvPr/>
            </p:nvSpPr>
            <p:spPr>
              <a:xfrm>
                <a:off x="6179444" y="1539359"/>
                <a:ext cx="2614500" cy="44811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rgbClr val="11999E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437" name="Google Shape;437;gd0397fcf43_0_717"/>
              <p:cNvGrpSpPr/>
              <p:nvPr/>
            </p:nvGrpSpPr>
            <p:grpSpPr>
              <a:xfrm>
                <a:off x="6179446" y="1740317"/>
                <a:ext cx="2334900" cy="857400"/>
                <a:chOff x="6179446" y="1740317"/>
                <a:chExt cx="2334900" cy="857400"/>
              </a:xfrm>
            </p:grpSpPr>
            <p:sp>
              <p:nvSpPr>
                <p:cNvPr id="438" name="Google Shape;438;gd0397fcf43_0_717"/>
                <p:cNvSpPr/>
                <p:nvPr/>
              </p:nvSpPr>
              <p:spPr>
                <a:xfrm>
                  <a:off x="6179446" y="1740317"/>
                  <a:ext cx="2334900" cy="857400"/>
                </a:xfrm>
                <a:prstGeom prst="homePlate">
                  <a:avLst>
                    <a:gd fmla="val 30896" name="adj"/>
                  </a:avLst>
                </a:prstGeom>
                <a:solidFill>
                  <a:srgbClr val="11999E"/>
                </a:solidFill>
                <a:ln cap="flat" cmpd="sng" w="9525">
                  <a:solidFill>
                    <a:srgbClr val="11999E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9" name="Google Shape;439;gd0397fcf43_0_717"/>
                <p:cNvSpPr/>
                <p:nvPr/>
              </p:nvSpPr>
              <p:spPr>
                <a:xfrm flipH="1">
                  <a:off x="6296236" y="1814999"/>
                  <a:ext cx="1621200" cy="708000"/>
                </a:xfrm>
                <a:prstGeom prst="rect">
                  <a:avLst/>
                </a:prstGeom>
                <a:noFill/>
                <a:ln cap="flat" cmpd="sng" w="9525">
                  <a:solidFill>
                    <a:srgbClr val="11999E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2000"/>
                    <a:buFont typeface="Century Gothic"/>
                    <a:buNone/>
                  </a:pPr>
                  <a:r>
                    <a:rPr b="1" i="0" lang="en-US" sz="2000" u="none" cap="none" strike="noStrike">
                      <a:solidFill>
                        <a:srgbClr val="FFFFFF"/>
                      </a:solidFill>
                      <a:latin typeface="Century Gothic"/>
                      <a:ea typeface="Century Gothic"/>
                      <a:cs typeface="Century Gothic"/>
                      <a:sym typeface="Century Gothic"/>
                    </a:rPr>
                    <a:t>Brand Promise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440" name="Google Shape;440;gd0397fcf43_0_717"/>
              <p:cNvSpPr/>
              <p:nvPr/>
            </p:nvSpPr>
            <p:spPr>
              <a:xfrm flipH="1">
                <a:off x="6282719" y="4123049"/>
                <a:ext cx="2407800" cy="1501200"/>
              </a:xfrm>
              <a:prstGeom prst="rect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Verdana"/>
                  <a:buNone/>
                </a:pPr>
                <a:r>
                  <a:rPr b="1" i="1" lang="en-US" sz="2000" u="none" cap="none" strike="noStrike">
                    <a:solidFill>
                      <a:srgbClr val="009589"/>
                    </a:solidFill>
                    <a:latin typeface="Roboto"/>
                    <a:ea typeface="Roboto"/>
                    <a:cs typeface="Roboto"/>
                    <a:sym typeface="Roboto"/>
                  </a:rPr>
                  <a:t>Increase in business performance, teamwork, </a:t>
                </a:r>
                <a:endParaRPr b="1" i="1" sz="2000" u="none" cap="none" strike="noStrike">
                  <a:solidFill>
                    <a:srgbClr val="009589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Verdana"/>
                  <a:buNone/>
                </a:pPr>
                <a:r>
                  <a:rPr b="1" i="1" lang="en-US" sz="2000" u="none" cap="none" strike="noStrike">
                    <a:solidFill>
                      <a:srgbClr val="009589"/>
                    </a:solidFill>
                    <a:latin typeface="Roboto"/>
                    <a:ea typeface="Roboto"/>
                    <a:cs typeface="Roboto"/>
                    <a:sym typeface="Roboto"/>
                  </a:rPr>
                  <a:t>Peer relationships, </a:t>
                </a:r>
                <a:endParaRPr b="1" i="1" sz="2000" u="none" cap="none" strike="noStrike">
                  <a:solidFill>
                    <a:srgbClr val="009589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Verdana"/>
                  <a:buNone/>
                </a:pPr>
                <a:r>
                  <a:rPr b="1" i="1" lang="en-US" sz="2000" u="none" cap="none" strike="noStrike">
                    <a:solidFill>
                      <a:srgbClr val="009589"/>
                    </a:solidFill>
                    <a:latin typeface="Roboto"/>
                    <a:ea typeface="Roboto"/>
                    <a:cs typeface="Roboto"/>
                    <a:sym typeface="Roboto"/>
                  </a:rPr>
                  <a:t>job satisfaction</a:t>
                </a:r>
                <a:endParaRPr b="1" i="0" sz="2000" u="none" cap="none" strike="noStrike">
                  <a:solidFill>
                    <a:srgbClr val="009589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grpSp>
            <p:nvGrpSpPr>
              <p:cNvPr id="441" name="Google Shape;441;gd0397fcf43_0_717"/>
              <p:cNvGrpSpPr/>
              <p:nvPr/>
            </p:nvGrpSpPr>
            <p:grpSpPr>
              <a:xfrm>
                <a:off x="6887014" y="3286283"/>
                <a:ext cx="1166505" cy="742356"/>
                <a:chOff x="1525919" y="2851300"/>
                <a:chExt cx="2425167" cy="1543360"/>
              </a:xfrm>
            </p:grpSpPr>
            <p:sp>
              <p:nvSpPr>
                <p:cNvPr id="442" name="Google Shape;442;gd0397fcf43_0_717"/>
                <p:cNvSpPr/>
                <p:nvPr/>
              </p:nvSpPr>
              <p:spPr>
                <a:xfrm rot="-3552480">
                  <a:off x="2183299" y="3020955"/>
                  <a:ext cx="912129" cy="1298917"/>
                </a:xfrm>
                <a:custGeom>
                  <a:rect b="b" l="l" r="r" t="t"/>
                  <a:pathLst>
                    <a:path extrusionOk="0" h="1297454" w="911102">
                      <a:moveTo>
                        <a:pt x="554" y="664205"/>
                      </a:moveTo>
                      <a:lnTo>
                        <a:pt x="0" y="664282"/>
                      </a:lnTo>
                      <a:cubicBezTo>
                        <a:pt x="5" y="664208"/>
                        <a:pt x="11" y="664135"/>
                        <a:pt x="16" y="664061"/>
                      </a:cubicBezTo>
                      <a:lnTo>
                        <a:pt x="554" y="664205"/>
                      </a:lnTo>
                      <a:close/>
                      <a:moveTo>
                        <a:pt x="745536" y="8370"/>
                      </a:moveTo>
                      <a:cubicBezTo>
                        <a:pt x="777296" y="94936"/>
                        <a:pt x="879455" y="311958"/>
                        <a:pt x="911102" y="379668"/>
                      </a:cubicBezTo>
                      <a:lnTo>
                        <a:pt x="876710" y="385825"/>
                      </a:lnTo>
                      <a:cubicBezTo>
                        <a:pt x="868621" y="377323"/>
                        <a:pt x="500563" y="302568"/>
                        <a:pt x="492061" y="310657"/>
                      </a:cubicBezTo>
                      <a:cubicBezTo>
                        <a:pt x="467650" y="368421"/>
                        <a:pt x="552876" y="601616"/>
                        <a:pt x="783320" y="626020"/>
                      </a:cubicBezTo>
                      <a:cubicBezTo>
                        <a:pt x="707017" y="751589"/>
                        <a:pt x="678492" y="1146233"/>
                        <a:pt x="724876" y="1290789"/>
                      </a:cubicBezTo>
                      <a:cubicBezTo>
                        <a:pt x="686289" y="1299923"/>
                        <a:pt x="599232" y="1312604"/>
                        <a:pt x="568039" y="1230080"/>
                      </a:cubicBezTo>
                      <a:cubicBezTo>
                        <a:pt x="505142" y="1271224"/>
                        <a:pt x="421109" y="1286153"/>
                        <a:pt x="364868" y="1184795"/>
                      </a:cubicBezTo>
                      <a:cubicBezTo>
                        <a:pt x="275380" y="1265558"/>
                        <a:pt x="187295" y="1190323"/>
                        <a:pt x="178811" y="1123147"/>
                      </a:cubicBezTo>
                      <a:cubicBezTo>
                        <a:pt x="136082" y="1156900"/>
                        <a:pt x="67183" y="1167242"/>
                        <a:pt x="28040" y="1036282"/>
                      </a:cubicBezTo>
                      <a:lnTo>
                        <a:pt x="26077" y="1027345"/>
                      </a:lnTo>
                      <a:lnTo>
                        <a:pt x="152633" y="1035076"/>
                      </a:lnTo>
                      <a:cubicBezTo>
                        <a:pt x="206298" y="1038354"/>
                        <a:pt x="252460" y="997507"/>
                        <a:pt x="255738" y="943843"/>
                      </a:cubicBezTo>
                      <a:cubicBezTo>
                        <a:pt x="257377" y="917011"/>
                        <a:pt x="247985" y="892054"/>
                        <a:pt x="231475" y="873395"/>
                      </a:cubicBezTo>
                      <a:lnTo>
                        <a:pt x="213502" y="859613"/>
                      </a:lnTo>
                      <a:lnTo>
                        <a:pt x="216878" y="859143"/>
                      </a:lnTo>
                      <a:cubicBezTo>
                        <a:pt x="252654" y="846522"/>
                        <a:pt x="279235" y="813484"/>
                        <a:pt x="281693" y="773235"/>
                      </a:cubicBezTo>
                      <a:cubicBezTo>
                        <a:pt x="284152" y="732987"/>
                        <a:pt x="261790" y="696958"/>
                        <a:pt x="227816" y="680077"/>
                      </a:cubicBezTo>
                      <a:lnTo>
                        <a:pt x="217008" y="677199"/>
                      </a:lnTo>
                      <a:lnTo>
                        <a:pt x="226953" y="675817"/>
                      </a:lnTo>
                      <a:cubicBezTo>
                        <a:pt x="262729" y="663196"/>
                        <a:pt x="289310" y="630158"/>
                        <a:pt x="291768" y="589909"/>
                      </a:cubicBezTo>
                      <a:cubicBezTo>
                        <a:pt x="294227" y="549660"/>
                        <a:pt x="271865" y="513632"/>
                        <a:pt x="237891" y="496751"/>
                      </a:cubicBezTo>
                      <a:lnTo>
                        <a:pt x="221568" y="492404"/>
                      </a:lnTo>
                      <a:lnTo>
                        <a:pt x="249567" y="475916"/>
                      </a:lnTo>
                      <a:cubicBezTo>
                        <a:pt x="267599" y="459959"/>
                        <a:pt x="279545" y="437125"/>
                        <a:pt x="281129" y="411193"/>
                      </a:cubicBezTo>
                      <a:lnTo>
                        <a:pt x="281130" y="411193"/>
                      </a:lnTo>
                      <a:cubicBezTo>
                        <a:pt x="282714" y="385260"/>
                        <a:pt x="273637" y="361142"/>
                        <a:pt x="257681" y="343108"/>
                      </a:cubicBezTo>
                      <a:cubicBezTo>
                        <a:pt x="241725" y="325077"/>
                        <a:pt x="218889" y="313132"/>
                        <a:pt x="192957" y="311547"/>
                      </a:cubicBezTo>
                      <a:lnTo>
                        <a:pt x="65424" y="303757"/>
                      </a:lnTo>
                      <a:lnTo>
                        <a:pt x="41901" y="309400"/>
                      </a:lnTo>
                      <a:lnTo>
                        <a:pt x="56412" y="232310"/>
                      </a:lnTo>
                      <a:cubicBezTo>
                        <a:pt x="76486" y="142148"/>
                        <a:pt x="100714" y="63554"/>
                        <a:pt x="127609" y="8370"/>
                      </a:cubicBezTo>
                      <a:cubicBezTo>
                        <a:pt x="127609" y="3747"/>
                        <a:pt x="131356" y="0"/>
                        <a:pt x="135979" y="0"/>
                      </a:cubicBezTo>
                      <a:lnTo>
                        <a:pt x="737166" y="0"/>
                      </a:lnTo>
                      <a:cubicBezTo>
                        <a:pt x="741789" y="0"/>
                        <a:pt x="745536" y="3747"/>
                        <a:pt x="745536" y="837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rgbClr val="11999E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43" name="Google Shape;443;gd0397fcf43_0_717"/>
                <p:cNvSpPr/>
                <p:nvPr/>
              </p:nvSpPr>
              <p:spPr>
                <a:xfrm rot="-3345531">
                  <a:off x="2121873" y="3773371"/>
                  <a:ext cx="268182" cy="128891"/>
                </a:xfrm>
                <a:prstGeom prst="roundRect">
                  <a:avLst>
                    <a:gd fmla="val 44437" name="adj"/>
                  </a:avLst>
                </a:prstGeom>
                <a:solidFill>
                  <a:schemeClr val="accent1"/>
                </a:solidFill>
                <a:ln cap="flat" cmpd="sng" w="9525">
                  <a:solidFill>
                    <a:srgbClr val="11999E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44" name="Google Shape;444;gd0397fcf43_0_717"/>
                <p:cNvSpPr/>
                <p:nvPr/>
              </p:nvSpPr>
              <p:spPr>
                <a:xfrm rot="-3346400">
                  <a:off x="2237683" y="3868023"/>
                  <a:ext cx="310951" cy="143786"/>
                </a:xfrm>
                <a:prstGeom prst="roundRect">
                  <a:avLst>
                    <a:gd fmla="val 44437" name="adj"/>
                  </a:avLst>
                </a:prstGeom>
                <a:solidFill>
                  <a:schemeClr val="accent1"/>
                </a:solidFill>
                <a:ln cap="flat" cmpd="sng" w="9525">
                  <a:solidFill>
                    <a:srgbClr val="11999E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45" name="Google Shape;445;gd0397fcf43_0_717"/>
                <p:cNvSpPr/>
                <p:nvPr/>
              </p:nvSpPr>
              <p:spPr>
                <a:xfrm rot="-3345478">
                  <a:off x="2396632" y="3967743"/>
                  <a:ext cx="302298" cy="141871"/>
                </a:xfrm>
                <a:prstGeom prst="roundRect">
                  <a:avLst>
                    <a:gd fmla="val 44437" name="adj"/>
                  </a:avLst>
                </a:prstGeom>
                <a:solidFill>
                  <a:schemeClr val="accent1"/>
                </a:solidFill>
                <a:ln cap="flat" cmpd="sng" w="9525">
                  <a:solidFill>
                    <a:srgbClr val="11999E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46" name="Google Shape;446;gd0397fcf43_0_717"/>
                <p:cNvSpPr/>
                <p:nvPr/>
              </p:nvSpPr>
              <p:spPr>
                <a:xfrm rot="-3409676">
                  <a:off x="2566980" y="4069362"/>
                  <a:ext cx="257697" cy="132634"/>
                </a:xfrm>
                <a:prstGeom prst="roundRect">
                  <a:avLst>
                    <a:gd fmla="val 44437" name="adj"/>
                  </a:avLst>
                </a:prstGeom>
                <a:solidFill>
                  <a:schemeClr val="accent1"/>
                </a:solidFill>
                <a:ln cap="flat" cmpd="sng" w="9525">
                  <a:solidFill>
                    <a:srgbClr val="11999E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47" name="Google Shape;447;gd0397fcf43_0_717"/>
                <p:cNvSpPr/>
                <p:nvPr/>
              </p:nvSpPr>
              <p:spPr>
                <a:xfrm rot="-3428702">
                  <a:off x="1446115" y="3129209"/>
                  <a:ext cx="793527" cy="242152"/>
                </a:xfrm>
                <a:prstGeom prst="roundRect">
                  <a:avLst>
                    <a:gd fmla="val 3458" name="adj"/>
                  </a:avLst>
                </a:prstGeom>
                <a:solidFill>
                  <a:schemeClr val="accent1"/>
                </a:solidFill>
                <a:ln cap="flat" cmpd="sng" w="9525">
                  <a:solidFill>
                    <a:srgbClr val="11999E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48" name="Google Shape;448;gd0397fcf43_0_717"/>
                <p:cNvSpPr/>
                <p:nvPr/>
              </p:nvSpPr>
              <p:spPr>
                <a:xfrm rot="-3459733">
                  <a:off x="1650581" y="3310159"/>
                  <a:ext cx="701614" cy="59340"/>
                </a:xfrm>
                <a:prstGeom prst="roundRect">
                  <a:avLst>
                    <a:gd fmla="val 50000" name="adj"/>
                  </a:avLst>
                </a:prstGeom>
                <a:solidFill>
                  <a:schemeClr val="accent1"/>
                </a:solidFill>
                <a:ln cap="flat" cmpd="sng" w="9525">
                  <a:solidFill>
                    <a:srgbClr val="11999E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49" name="Google Shape;449;gd0397fcf43_0_717"/>
                <p:cNvSpPr/>
                <p:nvPr/>
              </p:nvSpPr>
              <p:spPr>
                <a:xfrm rot="4209230">
                  <a:off x="3305769" y="3176265"/>
                  <a:ext cx="793530" cy="242083"/>
                </a:xfrm>
                <a:prstGeom prst="roundRect">
                  <a:avLst>
                    <a:gd fmla="val 3458" name="adj"/>
                  </a:avLst>
                </a:prstGeom>
                <a:solidFill>
                  <a:schemeClr val="accent1"/>
                </a:solidFill>
                <a:ln cap="flat" cmpd="sng" w="9525">
                  <a:solidFill>
                    <a:srgbClr val="11999E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50" name="Google Shape;450;gd0397fcf43_0_717"/>
                <p:cNvSpPr/>
                <p:nvPr/>
              </p:nvSpPr>
              <p:spPr>
                <a:xfrm rot="4234413">
                  <a:off x="3180783" y="3332049"/>
                  <a:ext cx="701751" cy="59209"/>
                </a:xfrm>
                <a:prstGeom prst="roundRect">
                  <a:avLst>
                    <a:gd fmla="val 50000" name="adj"/>
                  </a:avLst>
                </a:prstGeom>
                <a:solidFill>
                  <a:schemeClr val="accent1"/>
                </a:solidFill>
                <a:ln cap="flat" cmpd="sng" w="9525">
                  <a:solidFill>
                    <a:srgbClr val="11999E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51" name="Google Shape;451;gd0397fcf43_0_717"/>
                <p:cNvSpPr/>
                <p:nvPr/>
              </p:nvSpPr>
              <p:spPr>
                <a:xfrm rot="-771303">
                  <a:off x="2416941" y="3065548"/>
                  <a:ext cx="1092518" cy="753171"/>
                </a:xfrm>
                <a:custGeom>
                  <a:rect b="b" l="l" r="r" t="t"/>
                  <a:pathLst>
                    <a:path extrusionOk="0" h="753122" w="1092446">
                      <a:moveTo>
                        <a:pt x="393182" y="0"/>
                      </a:moveTo>
                      <a:cubicBezTo>
                        <a:pt x="603014" y="50021"/>
                        <a:pt x="721952" y="145288"/>
                        <a:pt x="1030378" y="159143"/>
                      </a:cubicBezTo>
                      <a:cubicBezTo>
                        <a:pt x="1030378" y="348219"/>
                        <a:pt x="1061205" y="519889"/>
                        <a:pt x="1092446" y="711193"/>
                      </a:cubicBezTo>
                      <a:cubicBezTo>
                        <a:pt x="1032790" y="742751"/>
                        <a:pt x="923476" y="757108"/>
                        <a:pt x="848296" y="752170"/>
                      </a:cubicBezTo>
                      <a:cubicBezTo>
                        <a:pt x="798266" y="726242"/>
                        <a:pt x="684202" y="631576"/>
                        <a:pt x="600457" y="520096"/>
                      </a:cubicBezTo>
                      <a:cubicBezTo>
                        <a:pt x="633516" y="520732"/>
                        <a:pt x="684720" y="525315"/>
                        <a:pt x="699633" y="522004"/>
                      </a:cubicBezTo>
                      <a:cubicBezTo>
                        <a:pt x="714546" y="518693"/>
                        <a:pt x="725252" y="504787"/>
                        <a:pt x="689937" y="500232"/>
                      </a:cubicBezTo>
                      <a:cubicBezTo>
                        <a:pt x="654621" y="501428"/>
                        <a:pt x="614772" y="497298"/>
                        <a:pt x="576784" y="489842"/>
                      </a:cubicBezTo>
                      <a:cubicBezTo>
                        <a:pt x="507475" y="437824"/>
                        <a:pt x="432486" y="335672"/>
                        <a:pt x="408161" y="225516"/>
                      </a:cubicBezTo>
                      <a:cubicBezTo>
                        <a:pt x="253916" y="345672"/>
                        <a:pt x="75753" y="345602"/>
                        <a:pt x="0" y="271157"/>
                      </a:cubicBezTo>
                      <a:cubicBezTo>
                        <a:pt x="0" y="259422"/>
                        <a:pt x="381447" y="0"/>
                        <a:pt x="39318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rgbClr val="11999E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452" name="Google Shape;452;gd0397fcf43_0_717"/>
            <p:cNvGrpSpPr/>
            <p:nvPr/>
          </p:nvGrpSpPr>
          <p:grpSpPr>
            <a:xfrm>
              <a:off x="8941693" y="1519695"/>
              <a:ext cx="2614500" cy="4481100"/>
              <a:chOff x="8941693" y="1519695"/>
              <a:chExt cx="2614500" cy="4481100"/>
            </a:xfrm>
          </p:grpSpPr>
          <p:sp>
            <p:nvSpPr>
              <p:cNvPr id="453" name="Google Shape;453;gd0397fcf43_0_717"/>
              <p:cNvSpPr/>
              <p:nvPr/>
            </p:nvSpPr>
            <p:spPr>
              <a:xfrm>
                <a:off x="8941693" y="1519695"/>
                <a:ext cx="2614500" cy="44811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rgbClr val="11999E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454" name="Google Shape;454;gd0397fcf43_0_717"/>
              <p:cNvGrpSpPr/>
              <p:nvPr/>
            </p:nvGrpSpPr>
            <p:grpSpPr>
              <a:xfrm>
                <a:off x="8941696" y="1740317"/>
                <a:ext cx="2334900" cy="857400"/>
                <a:chOff x="8941696" y="1740317"/>
                <a:chExt cx="2334900" cy="857400"/>
              </a:xfrm>
            </p:grpSpPr>
            <p:sp>
              <p:nvSpPr>
                <p:cNvPr id="455" name="Google Shape;455;gd0397fcf43_0_717"/>
                <p:cNvSpPr/>
                <p:nvPr/>
              </p:nvSpPr>
              <p:spPr>
                <a:xfrm>
                  <a:off x="8941696" y="1740317"/>
                  <a:ext cx="2334900" cy="857400"/>
                </a:xfrm>
                <a:prstGeom prst="homePlate">
                  <a:avLst>
                    <a:gd fmla="val 30896" name="adj"/>
                  </a:avLst>
                </a:prstGeom>
                <a:solidFill>
                  <a:srgbClr val="11999E"/>
                </a:solidFill>
                <a:ln cap="flat" cmpd="sng" w="9525">
                  <a:solidFill>
                    <a:srgbClr val="11999E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56" name="Google Shape;456;gd0397fcf43_0_717"/>
                <p:cNvSpPr/>
                <p:nvPr/>
              </p:nvSpPr>
              <p:spPr>
                <a:xfrm flipH="1">
                  <a:off x="9026410" y="1814999"/>
                  <a:ext cx="1891800" cy="708000"/>
                </a:xfrm>
                <a:prstGeom prst="rect">
                  <a:avLst/>
                </a:prstGeom>
                <a:noFill/>
                <a:ln cap="flat" cmpd="sng" w="9525">
                  <a:solidFill>
                    <a:srgbClr val="11999E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2000"/>
                    <a:buFont typeface="Century Gothic"/>
                    <a:buNone/>
                  </a:pPr>
                  <a:r>
                    <a:rPr b="1" i="0" lang="en-US" sz="2000" u="none" cap="none" strike="noStrike">
                      <a:solidFill>
                        <a:srgbClr val="FFFFFF"/>
                      </a:solidFill>
                      <a:latin typeface="Century Gothic"/>
                      <a:ea typeface="Century Gothic"/>
                      <a:cs typeface="Century Gothic"/>
                      <a:sym typeface="Century Gothic"/>
                    </a:rPr>
                    <a:t>Reasons to Believe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457" name="Google Shape;457;gd0397fcf43_0_717"/>
              <p:cNvSpPr/>
              <p:nvPr/>
            </p:nvSpPr>
            <p:spPr>
              <a:xfrm flipH="1">
                <a:off x="9100159" y="4123049"/>
                <a:ext cx="2297400" cy="1267500"/>
              </a:xfrm>
              <a:prstGeom prst="rect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Verdana"/>
                  <a:buNone/>
                </a:pPr>
                <a:r>
                  <a:rPr b="1" i="1" lang="en-US" sz="2000" u="none" cap="none" strike="noStrike">
                    <a:solidFill>
                      <a:srgbClr val="009589"/>
                    </a:solidFill>
                    <a:latin typeface="Roboto"/>
                    <a:ea typeface="Roboto"/>
                    <a:cs typeface="Roboto"/>
                    <a:sym typeface="Roboto"/>
                  </a:rPr>
                  <a:t>Our customer base and testimonials</a:t>
                </a:r>
                <a:endParaRPr b="1" i="0" sz="2000" u="none" cap="none" strike="noStrike">
                  <a:solidFill>
                    <a:srgbClr val="009589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grpSp>
            <p:nvGrpSpPr>
              <p:cNvPr id="458" name="Google Shape;458;gd0397fcf43_0_717"/>
              <p:cNvGrpSpPr/>
              <p:nvPr/>
            </p:nvGrpSpPr>
            <p:grpSpPr>
              <a:xfrm>
                <a:off x="9870851" y="3229315"/>
                <a:ext cx="759279" cy="799808"/>
                <a:chOff x="6947766" y="2251375"/>
                <a:chExt cx="717587" cy="755891"/>
              </a:xfrm>
            </p:grpSpPr>
            <p:sp>
              <p:nvSpPr>
                <p:cNvPr id="459" name="Google Shape;459;gd0397fcf43_0_717"/>
                <p:cNvSpPr/>
                <p:nvPr/>
              </p:nvSpPr>
              <p:spPr>
                <a:xfrm>
                  <a:off x="6947766" y="2640579"/>
                  <a:ext cx="145200" cy="343800"/>
                </a:xfrm>
                <a:prstGeom prst="roundRect">
                  <a:avLst>
                    <a:gd fmla="val 16667" name="adj"/>
                  </a:avLst>
                </a:prstGeom>
                <a:solidFill>
                  <a:schemeClr val="accent2"/>
                </a:solidFill>
                <a:ln cap="flat" cmpd="sng" w="9525">
                  <a:solidFill>
                    <a:srgbClr val="11999E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0"/>
                    <a:buFont typeface="Calibri"/>
                    <a:buNone/>
                  </a:pPr>
                  <a:r>
                    <a:t/>
                  </a:r>
                  <a:endParaRPr b="0" i="0" sz="2000" u="none" cap="none" strike="noStrike">
                    <a:solidFill>
                      <a:srgbClr val="FFFFFF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endParaRPr>
                </a:p>
              </p:txBody>
            </p:sp>
            <p:sp>
              <p:nvSpPr>
                <p:cNvPr id="460" name="Google Shape;460;gd0397fcf43_0_717"/>
                <p:cNvSpPr/>
                <p:nvPr/>
              </p:nvSpPr>
              <p:spPr>
                <a:xfrm>
                  <a:off x="7129896" y="2251375"/>
                  <a:ext cx="535456" cy="755891"/>
                </a:xfrm>
                <a:custGeom>
                  <a:rect b="b" l="l" r="r" t="t"/>
                  <a:pathLst>
                    <a:path extrusionOk="0" h="5497390" w="3894228">
                      <a:moveTo>
                        <a:pt x="3476" y="2955882"/>
                      </a:moveTo>
                      <a:cubicBezTo>
                        <a:pt x="208959" y="3049651"/>
                        <a:pt x="663800" y="2615359"/>
                        <a:pt x="867982" y="1906442"/>
                      </a:cubicBezTo>
                      <a:cubicBezTo>
                        <a:pt x="921295" y="1755754"/>
                        <a:pt x="1087619" y="1502326"/>
                        <a:pt x="1346416" y="1289993"/>
                      </a:cubicBezTo>
                      <a:cubicBezTo>
                        <a:pt x="1735532" y="1084510"/>
                        <a:pt x="1738313" y="-83967"/>
                        <a:pt x="1707490" y="48295"/>
                      </a:cubicBezTo>
                      <a:cubicBezTo>
                        <a:pt x="1678386" y="40296"/>
                        <a:pt x="2070522" y="-193732"/>
                        <a:pt x="2411288" y="445542"/>
                      </a:cubicBezTo>
                      <a:cubicBezTo>
                        <a:pt x="2507181" y="859933"/>
                        <a:pt x="2428412" y="1130487"/>
                        <a:pt x="2051693" y="1801732"/>
                      </a:cubicBezTo>
                      <a:cubicBezTo>
                        <a:pt x="2031145" y="1883925"/>
                        <a:pt x="1866757" y="2233246"/>
                        <a:pt x="2236628" y="2202423"/>
                      </a:cubicBezTo>
                      <a:lnTo>
                        <a:pt x="3479801" y="2202423"/>
                      </a:lnTo>
                      <a:cubicBezTo>
                        <a:pt x="3596241" y="2250370"/>
                        <a:pt x="4093295" y="2658069"/>
                        <a:pt x="3798300" y="2962712"/>
                      </a:cubicBezTo>
                      <a:cubicBezTo>
                        <a:pt x="3740080" y="3003808"/>
                        <a:pt x="3602986" y="3120456"/>
                        <a:pt x="3801620" y="3315665"/>
                      </a:cubicBezTo>
                      <a:cubicBezTo>
                        <a:pt x="3842248" y="3353310"/>
                        <a:pt x="3966319" y="3491786"/>
                        <a:pt x="3836583" y="3616350"/>
                      </a:cubicBezTo>
                      <a:cubicBezTo>
                        <a:pt x="3767047" y="3749628"/>
                        <a:pt x="3586253" y="3778601"/>
                        <a:pt x="3676649" y="4050952"/>
                      </a:cubicBezTo>
                      <a:cubicBezTo>
                        <a:pt x="3702146" y="4155256"/>
                        <a:pt x="3842379" y="4176117"/>
                        <a:pt x="3760095" y="4332573"/>
                      </a:cubicBezTo>
                      <a:cubicBezTo>
                        <a:pt x="3716273" y="4416397"/>
                        <a:pt x="3597973" y="4517604"/>
                        <a:pt x="3492575" y="4636196"/>
                      </a:cubicBezTo>
                      <a:cubicBezTo>
                        <a:pt x="3449491" y="4701775"/>
                        <a:pt x="3408120" y="4666003"/>
                        <a:pt x="3447181" y="5020980"/>
                      </a:cubicBezTo>
                      <a:cubicBezTo>
                        <a:pt x="3423659" y="5104767"/>
                        <a:pt x="3331674" y="5327291"/>
                        <a:pt x="2854258" y="5476168"/>
                      </a:cubicBezTo>
                      <a:cubicBezTo>
                        <a:pt x="1824780" y="5520340"/>
                        <a:pt x="1185595" y="5531058"/>
                        <a:pt x="0" y="5140332"/>
                      </a:cubicBezTo>
                      <a:cubicBezTo>
                        <a:pt x="2318" y="4398275"/>
                        <a:pt x="1158" y="3697939"/>
                        <a:pt x="3476" y="2955882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cap="flat" cmpd="sng" w="9525">
                  <a:solidFill>
                    <a:srgbClr val="11999E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0"/>
                    <a:buFont typeface="Calibri"/>
                    <a:buNone/>
                  </a:pPr>
                  <a:r>
                    <a:t/>
                  </a:r>
                  <a:endParaRPr b="0" i="0" sz="2000" u="none" cap="none" strike="noStrike">
                    <a:solidFill>
                      <a:srgbClr val="FFFFFF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endParaRPr>
                </a:p>
              </p:txBody>
            </p:sp>
          </p:grpSp>
        </p:grp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>
            <a:alpha val="0"/>
          </a:srgbClr>
        </a:solidFill>
      </p:bgPr>
    </p:bg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13"/>
          <p:cNvSpPr txBox="1"/>
          <p:nvPr>
            <p:ph idx="12" type="sldNum"/>
          </p:nvPr>
        </p:nvSpPr>
        <p:spPr>
          <a:xfrm>
            <a:off x="8610600" y="6356352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6" name="Google Shape;466;p13"/>
          <p:cNvSpPr txBox="1"/>
          <p:nvPr/>
        </p:nvSpPr>
        <p:spPr>
          <a:xfrm>
            <a:off x="6953691" y="1516202"/>
            <a:ext cx="491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67" name="Google Shape;467;p13"/>
          <p:cNvSpPr txBox="1"/>
          <p:nvPr/>
        </p:nvSpPr>
        <p:spPr>
          <a:xfrm>
            <a:off x="495175" y="779725"/>
            <a:ext cx="10913400" cy="611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US" sz="3000" u="none" cap="none" strike="noStrike">
                <a:solidFill>
                  <a:srgbClr val="1B786E"/>
                </a:solidFill>
                <a:latin typeface="Roboto"/>
                <a:ea typeface="Roboto"/>
                <a:cs typeface="Roboto"/>
                <a:sym typeface="Roboto"/>
              </a:rPr>
              <a:t>For </a:t>
            </a:r>
            <a:r>
              <a:rPr b="0" i="0" lang="en-US" sz="3000" u="none" cap="none" strike="noStrike">
                <a:solidFill>
                  <a:srgbClr val="1B786E"/>
                </a:solidFill>
                <a:latin typeface="Roboto"/>
                <a:ea typeface="Roboto"/>
                <a:cs typeface="Roboto"/>
                <a:sym typeface="Roboto"/>
              </a:rPr>
              <a:t>HR and L&amp;D Managers of  </a:t>
            </a:r>
            <a:r>
              <a:rPr lang="en-US" sz="3000">
                <a:solidFill>
                  <a:srgbClr val="1B786E"/>
                </a:solidFill>
                <a:latin typeface="Roboto"/>
                <a:ea typeface="Roboto"/>
                <a:cs typeface="Roboto"/>
                <a:sym typeface="Roboto"/>
              </a:rPr>
              <a:t>m</a:t>
            </a:r>
            <a:r>
              <a:rPr b="0" i="0" lang="en-US" sz="3000" u="none" cap="none" strike="noStrike">
                <a:solidFill>
                  <a:srgbClr val="1B786E"/>
                </a:solidFill>
                <a:latin typeface="Roboto"/>
                <a:ea typeface="Roboto"/>
                <a:cs typeface="Roboto"/>
                <a:sym typeface="Roboto"/>
              </a:rPr>
              <a:t>edium and </a:t>
            </a:r>
            <a:r>
              <a:rPr lang="en-US" sz="3000">
                <a:solidFill>
                  <a:srgbClr val="1B786E"/>
                </a:solidFill>
                <a:latin typeface="Roboto"/>
                <a:ea typeface="Roboto"/>
                <a:cs typeface="Roboto"/>
                <a:sym typeface="Roboto"/>
              </a:rPr>
              <a:t>l</a:t>
            </a:r>
            <a:r>
              <a:rPr b="0" i="0" lang="en-US" sz="3000" u="none" cap="none" strike="noStrike">
                <a:solidFill>
                  <a:srgbClr val="1B786E"/>
                </a:solidFill>
                <a:latin typeface="Roboto"/>
                <a:ea typeface="Roboto"/>
                <a:cs typeface="Roboto"/>
                <a:sym typeface="Roboto"/>
              </a:rPr>
              <a:t>arge </a:t>
            </a:r>
            <a:r>
              <a:rPr lang="en-US" sz="3000">
                <a:solidFill>
                  <a:srgbClr val="1B786E"/>
                </a:solidFill>
                <a:latin typeface="Roboto"/>
                <a:ea typeface="Roboto"/>
                <a:cs typeface="Roboto"/>
                <a:sym typeface="Roboto"/>
              </a:rPr>
              <a:t>b</a:t>
            </a:r>
            <a:r>
              <a:rPr b="0" i="0" lang="en-US" sz="3000" u="none" cap="none" strike="noStrike">
                <a:solidFill>
                  <a:srgbClr val="1B786E"/>
                </a:solidFill>
                <a:latin typeface="Roboto"/>
                <a:ea typeface="Roboto"/>
                <a:cs typeface="Roboto"/>
                <a:sym typeface="Roboto"/>
              </a:rPr>
              <a:t>usinesses </a:t>
            </a:r>
            <a:endParaRPr b="0" i="0" sz="3000" u="none" cap="none" strike="noStrike">
              <a:solidFill>
                <a:srgbClr val="1B786E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US" sz="3000">
                <a:solidFill>
                  <a:srgbClr val="1B786E"/>
                </a:solidFill>
                <a:latin typeface="Roboto"/>
                <a:ea typeface="Roboto"/>
                <a:cs typeface="Roboto"/>
                <a:sym typeface="Roboto"/>
              </a:rPr>
              <a:t>W</a:t>
            </a:r>
            <a:r>
              <a:rPr b="1" i="0" lang="en-US" sz="3000" u="none" cap="none" strike="noStrike">
                <a:solidFill>
                  <a:srgbClr val="1B786E"/>
                </a:solidFill>
                <a:latin typeface="Roboto"/>
                <a:ea typeface="Roboto"/>
                <a:cs typeface="Roboto"/>
                <a:sym typeface="Roboto"/>
              </a:rPr>
              <a:t>ho</a:t>
            </a:r>
            <a:r>
              <a:rPr b="0" i="0" lang="en-US" sz="3000" u="none" cap="none" strike="noStrike">
                <a:solidFill>
                  <a:srgbClr val="1B786E"/>
                </a:solidFill>
                <a:latin typeface="Roboto"/>
                <a:ea typeface="Roboto"/>
                <a:cs typeface="Roboto"/>
                <a:sym typeface="Roboto"/>
              </a:rPr>
              <a:t> need to </a:t>
            </a:r>
            <a:r>
              <a:rPr lang="en-US" sz="3000">
                <a:solidFill>
                  <a:srgbClr val="1B786E"/>
                </a:solidFill>
                <a:latin typeface="Roboto"/>
                <a:ea typeface="Roboto"/>
                <a:cs typeface="Roboto"/>
                <a:sym typeface="Roboto"/>
              </a:rPr>
              <a:t>e</a:t>
            </a:r>
            <a:r>
              <a:rPr b="0" i="0" lang="en-US" sz="3000" u="none" cap="none" strike="noStrike">
                <a:solidFill>
                  <a:srgbClr val="1B786E"/>
                </a:solidFill>
                <a:latin typeface="Roboto"/>
                <a:ea typeface="Roboto"/>
                <a:cs typeface="Roboto"/>
                <a:sym typeface="Roboto"/>
              </a:rPr>
              <a:t>nhance employee </a:t>
            </a:r>
            <a:r>
              <a:rPr lang="en-US" sz="3000">
                <a:solidFill>
                  <a:srgbClr val="1B786E"/>
                </a:solidFill>
                <a:latin typeface="Roboto"/>
                <a:ea typeface="Roboto"/>
                <a:cs typeface="Roboto"/>
                <a:sym typeface="Roboto"/>
              </a:rPr>
              <a:t>s</a:t>
            </a:r>
            <a:r>
              <a:rPr b="0" i="0" lang="en-US" sz="3000" u="none" cap="none" strike="noStrike">
                <a:solidFill>
                  <a:srgbClr val="1B786E"/>
                </a:solidFill>
                <a:latin typeface="Roboto"/>
                <a:ea typeface="Roboto"/>
                <a:cs typeface="Roboto"/>
                <a:sym typeface="Roboto"/>
              </a:rPr>
              <a:t>kill and engagement.</a:t>
            </a:r>
            <a:r>
              <a:rPr lang="en-US" sz="3000">
                <a:solidFill>
                  <a:srgbClr val="1B786E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i="0" lang="en-US" sz="3000" u="none" cap="none" strike="noStrike">
                <a:solidFill>
                  <a:srgbClr val="1B786E"/>
                </a:solidFill>
                <a:latin typeface="Roboto"/>
                <a:ea typeface="Roboto"/>
                <a:cs typeface="Roboto"/>
                <a:sym typeface="Roboto"/>
              </a:rPr>
              <a:t>MentorEngage(B2B)</a:t>
            </a:r>
            <a:r>
              <a:rPr b="0" i="0" lang="en-US" sz="3000" u="none" cap="none" strike="noStrike">
                <a:solidFill>
                  <a:srgbClr val="1B786E"/>
                </a:solidFill>
                <a:latin typeface="Roboto"/>
                <a:ea typeface="Roboto"/>
                <a:cs typeface="Roboto"/>
                <a:sym typeface="Roboto"/>
              </a:rPr>
              <a:t> is a platform that allows to upskill, manage and measure employee engagements that provide real-time actionable insights </a:t>
            </a:r>
            <a:r>
              <a:rPr b="1" i="0" lang="en-US" sz="3000" u="none" cap="none" strike="noStrike">
                <a:solidFill>
                  <a:srgbClr val="1B786E"/>
                </a:solidFill>
                <a:latin typeface="Roboto"/>
                <a:ea typeface="Roboto"/>
                <a:cs typeface="Roboto"/>
                <a:sym typeface="Roboto"/>
              </a:rPr>
              <a:t>Unlike</a:t>
            </a:r>
            <a:r>
              <a:rPr b="0" i="0" lang="en-US" sz="3000" u="none" cap="none" strike="noStrike">
                <a:solidFill>
                  <a:srgbClr val="1B786E"/>
                </a:solidFill>
                <a:latin typeface="Roboto"/>
                <a:ea typeface="Roboto"/>
                <a:cs typeface="Roboto"/>
                <a:sym typeface="Roboto"/>
              </a:rPr>
              <a:t> manual procedures and solutions like Chronus, MentorCity etc.</a:t>
            </a:r>
            <a:endParaRPr b="0" i="0" sz="3000" u="none" cap="none" strike="noStrike">
              <a:solidFill>
                <a:srgbClr val="1B786E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3000">
              <a:solidFill>
                <a:srgbClr val="1B786E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US" sz="3000" u="none" cap="none" strike="noStrike">
                <a:solidFill>
                  <a:srgbClr val="1B786E"/>
                </a:solidFill>
                <a:latin typeface="Roboto"/>
                <a:ea typeface="Roboto"/>
                <a:cs typeface="Roboto"/>
                <a:sym typeface="Roboto"/>
              </a:rPr>
              <a:t>MentorEngage(B2B)</a:t>
            </a:r>
            <a:r>
              <a:rPr b="0" i="0" lang="en-US" sz="3000" u="none" cap="none" strike="noStrike">
                <a:solidFill>
                  <a:srgbClr val="1B786E"/>
                </a:solidFill>
                <a:latin typeface="Roboto"/>
                <a:ea typeface="Roboto"/>
                <a:cs typeface="Roboto"/>
                <a:sym typeface="Roboto"/>
              </a:rPr>
              <a:t> brings out the best in your employees and  keeps them engaged during the process by offering the best </a:t>
            </a:r>
            <a:endParaRPr b="0" i="0" sz="3000" u="none" cap="none" strike="noStrike">
              <a:solidFill>
                <a:srgbClr val="1B786E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3000" u="none" cap="none" strike="noStrike">
                <a:solidFill>
                  <a:srgbClr val="1B786E"/>
                </a:solidFill>
                <a:latin typeface="Roboto"/>
                <a:ea typeface="Roboto"/>
                <a:cs typeface="Roboto"/>
                <a:sym typeface="Roboto"/>
              </a:rPr>
              <a:t>learning experiences from the indus</a:t>
            </a:r>
            <a:r>
              <a:rPr lang="en-US" sz="3000">
                <a:solidFill>
                  <a:srgbClr val="1B786E"/>
                </a:solidFill>
                <a:latin typeface="Roboto"/>
                <a:ea typeface="Roboto"/>
                <a:cs typeface="Roboto"/>
                <a:sym typeface="Roboto"/>
              </a:rPr>
              <a:t>try </a:t>
            </a:r>
            <a:r>
              <a:rPr b="0" i="0" lang="en-US" sz="3000" u="none" cap="none" strike="noStrike">
                <a:solidFill>
                  <a:srgbClr val="1B786E"/>
                </a:solidFill>
                <a:latin typeface="Roboto"/>
                <a:ea typeface="Roboto"/>
                <a:cs typeface="Roboto"/>
                <a:sym typeface="Roboto"/>
              </a:rPr>
              <a:t>best of mentors and business experts.</a:t>
            </a:r>
            <a:endParaRPr b="0" i="0" sz="2800" u="none" cap="none" strike="noStrike">
              <a:solidFill>
                <a:srgbClr val="1B786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68" name="Google Shape;468;p13"/>
          <p:cNvSpPr txBox="1"/>
          <p:nvPr>
            <p:ph type="title"/>
          </p:nvPr>
        </p:nvSpPr>
        <p:spPr>
          <a:xfrm>
            <a:off x="495300" y="133250"/>
            <a:ext cx="10913400" cy="609600"/>
          </a:xfrm>
          <a:prstGeom prst="rect">
            <a:avLst/>
          </a:prstGeom>
          <a:solidFill>
            <a:srgbClr val="11999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sz="4000">
                <a:solidFill>
                  <a:srgbClr val="FFFFFF"/>
                </a:solidFill>
              </a:rPr>
              <a:t>Positioning Message</a:t>
            </a:r>
            <a:endParaRPr sz="40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1_Office Theme">
  <a:themeElements>
    <a:clrScheme name="Aspect">
      <a:dk1>
        <a:srgbClr val="000000"/>
      </a:dk1>
      <a:lt1>
        <a:srgbClr val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2021-04-21T18:17:58Z</dcterms:created>
  <dc:creator>Aju Sukumaran</dc:creator>
</cp:coreProperties>
</file>